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8" r:id="rId1"/>
  </p:sldMasterIdLst>
  <p:notesMasterIdLst>
    <p:notesMasterId r:id="rId3"/>
  </p:notesMasterIdLst>
  <p:sldIdLst>
    <p:sldId id="298" r:id="rId2"/>
  </p:sldIdLst>
  <p:sldSz cx="21951950" cy="178673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A547"/>
    <a:srgbClr val="1AA27B"/>
    <a:srgbClr val="D35E0D"/>
    <a:srgbClr val="67CF01"/>
    <a:srgbClr val="B179C4"/>
    <a:srgbClr val="5C89CA"/>
    <a:srgbClr val="F0AD0D"/>
    <a:srgbClr val="FF40FF"/>
    <a:srgbClr val="4471C5"/>
    <a:srgbClr val="B57D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50"/>
    <p:restoredTop sz="95958"/>
  </p:normalViewPr>
  <p:slideViewPr>
    <p:cSldViewPr snapToGrid="0">
      <p:cViewPr varScale="1">
        <p:scale>
          <a:sx n="44" d="100"/>
          <a:sy n="44" d="100"/>
        </p:scale>
        <p:origin x="2168" y="24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26T06:54:49.236"/>
    </inkml:context>
    <inkml:brush xml:id="br0">
      <inkml:brushProperty name="width" value="0.07938" units="cm"/>
      <inkml:brushProperty name="height" value="0.07938" units="cm"/>
      <inkml:brushProperty name="color" value="#C10800"/>
    </inkml:brush>
  </inkml:definitions>
  <inkml:trace contextRef="#ctx0" brushRef="#br0">0 778 24575,'0'-3'0,"8"0"0,-1-4 0,-1 2 0,6-2 0,-12 3 0,6 0 0,-1 0 0,-3 0 0,1 0 0,9-6 0,-9 5 0,15-3 0,-18 5 0,8-7 0,-8 6 0,11-6 0,-8 6 0,14-3 0,-17 4 0,11-3 0,-11 2 0,7-2 0,0 1 0,-7 1 0,8 2 0,-8-2 0,0-1 0,3 1 0,2 0 0,6-3 0,-11 2 0,5-1 0,0 4 0,-2-2 0,1-1 0,-4 1 0,0 1 0,7 0 0,-7-1 0,6 0 0,-6-1 0,6 1 0,-4 0 0,1-2 0,-3 1 0,0 2 0,0 0 0,0-1 0,0-2 0,0 2 0,0 1 0,0-2 0,0 1 0,0 0 0,0-1 0,0 1 0,0-2 0,0 2 0,0 0 0,0 2 0,0-2 0,0-1 0,0 1 0,0 0 0,0 4 0,8 0 0,0 4 0,-2-1 0,5 7 0,-11-7 0,8 10 0,-8-9 0,3 5 0,5-5 0,-2 1 0,1 2 0,-7-1 0,0 1 0,4 1 0,-1-4 0,2 4 0,0-4 0,-5 1 0,16-1 0,-16 2 0,3-4 0,3 7 0,-6-5 0,16 2 0,-16-2 0,11 4 0,-4-4 0,-1 4 0,1-3 0,-7-3 0,4 4 0,3 2 0,1-4 0,2 7 0,-6-7 0,7 0 0,-11 0 0,10 0 0,-7 0 0,2 0 0,-5 3 0,6 1 0,-6-1 0,8 3 0,-8-7 0,0 8 0,0-7 0,0 4 0,0-4 0,0 1 0,0 11 0,0-3 0,0 9 0,0-13 0,0 1 0,0-6 0,0 1 0,0-1 0,0 0 0,0 0 0,0 0 0,0 4 0,0-4 0,0 6 0,0-2 0,0-2 0,0-3 0,0 1 0,0 1 0,0 1 0,0-2 0,0-2 0,0 2 0,0 0 0,0 2 0,0-2 0,0 5 0,0-5 0,0 2 0,0-1 0,-8 1 0,8-2 0,-6 0 0,6 0 0,0 0 0,0-2 0,0 4 0,0-2 0,0 4 0,0-3 0,0 4 0,0-6 0,0 8 0,0-5 0,0 2 0,0-4 0,0-2 0,0 2 0,0 1 0,0 0 0,0-2 0,0 0 0,0 1 0,0-1 0,0 2 0,0-4 0,0 4 0,0-1 0,0 0 0,0 0 0,0-2 0,6 2 0,-6 1 0,12-2 0,-10 0 0,2 1 0,-4 0 0,0-4 0,0-7 0,7 1 0,1-4 0,0 6 0,1-4 0,-9 4 0,15-6 0,-11 5 0,4-6 0,-3 7 0,3-4 0,-1 4 0,1-6 0,2 6 0,-2-7 0,-2 8 0,-2-4 0,-4 4 0,8-9 0,-8 7 0,10-8 0,-7 8 0,2 2 0,-5-1 0,0-2 0,0 0 0,0-1 0,0 3 0,5-1 0,-5 3 0,8-4 0,-8 2 0,0-2 0,0 4 0,0-2 0,0-1 0,0 2 0,0-1 0,0 1 0,0 0 0,0-1 0,0-1 0,0 0 0,0 3 0,0-2 0,0-2 0,0 2 0,0-2 0,0 2 0,0-2 0,0 1 0,0 4 0,0-8 0,0 6 0,0-7 0,0 6 0,0-4 0,4 4 0,-1-2 0,1 2 0,-4-5 0,0 6 0,0-7 0,0 5 0,7-1 0,-7 1 0,10-1 0,-4 4 0,-4-2 0,-2 0 0,0-2 0,7 0 0,-7-3 0,11 4 0,-3-1 0,0 1 0,-3-4 0,3 7 0,-8-2 0,10 0 0,-10-2 0,7 1 0,1-1 0,-8 3 0,8-4 0,-8 5 0,3-2 0,-1 0 0,2 0 0,-4 4 0,8 0 0,-8 4 0,7 0 0,-7 0 0,0 2 0,0-1 0,0-1 0,7 6 0,-3-6 0,2 10 0,-6-9 0,5 6 0,-2-6 0,8 4 0,-11-6 0,10 2 0,-6-1 0,-1 2 0,-3 0 0,8 3 0,-8-4 0,8-2 0,-8 1 0,5 5 0,-5-3 0,12 4 0,-5-8 0,0 6 0,3-2 0,-6-2 0,0 3 0,3-2 0,1-2 0,-3 1 0,8 5 0,-13-5 0,6 0 0,-6 0 0,0 0 0,4 0 0,0-2 0,0 2 0,-4 2 0,0 0 0,6-2 0,-6-1 0,7 1 0,-7 1 0,0-4 0,0 4 0,5-1 0,1 4 0,2-4 0,-2 6 0,-2-6 0,0 3 0,-1-2 0,5-4 0,-8 4 0,8-1 0,-6 0 0,1 0 0,1-2 0,-4 1 0,0 2 0,0-1 0,0-4 0,0-2 0,0-2 0,0-4 0,0-4 0,0-1 0,11-10 0,-11 5 0,21-10 0,-17 16 0,10-6 0,-7 6 0,4-2 0,3-4 0,-3 2 0,2-3 0,-1 2 0,-1 2 0,3 3 0,-7 2 0,1 3 0,3-7 0,-9 8 0,6-6 0,-1 8 0,-7-5 0,8 3 0,-8 0 0,0 2 0,3-1 0,2-1 0,4 0 0,-9 0 0,8 4 0,-8-2 0,3 0 0,1-1 0,0 1 0,-4 2 0,0-5 0,0 2 0,0-4 0,0 5 0,0-2 0,0 1 0,0 4 0,0-7 0,0 4 0,0-5 0,0-1 0,0 4 0,0-5 0,0 5 0,0 2 0,0-7 0,0 7 0,0-6 0,0 6 0,0-4 0,0 4 0,0-5 0,-4 5 0,0-5 0,1 6 0,3-3 0,0 2 0,0-2 0,0 3 0,0-5 0,0 4 0,0-2 0,0 1 0,0-1 0,0 0 0,0-1 0,0 1 0,0-1 0,0 2 0,0-5 0,0 4 0,0-3 0,0 3 0,0 1 0,0 2 0,0-6 0,0 3 0,0-2 0,0 4 0,0-2 0,0 0 0,0-3 0,0 5 0,0-6 0,0 5 0,0-1 0,0 2 0,0 0 0,0 0 0,0 2 0,0-2 0,0 0 0,0 0 0,0 0 0,0 1 0,0-1 0,0-1 0,0 1 0,0 1 0,0-2 0,0 0 0,0-2 0,0 3 0,0 0 0,0 0 0,0 0 0,0 0 0,0 2 0,0-5 0,0 2 0,0-1 0,0 5 0,0-4 0,0 1 0,0 4 0,-8-2 0,8 7 0,-6-4 0,6 4 0,0-2 0,0 6 0,0-2 0,0 1 0,6-6 0,5 12 0,-1-9 0,1 6 0,-7-6 0,3-1 0,1-1 0,6 4 0,-14 4 0,3-3 0,5-2 0,-8-2 0,13 1 0,-13-2 0,8 1 0,-8 2 0,0-3 0,0 1 0,0-1 0,4 3 0,-1-2 0,0 2 0,4 0 0,-7 0 0,8 1 0,-5-1 0,1-2 0,7 2 0,-11-3 0,10 2 0,-7 0 0,2 1 0,2-2 0,-7 2 0,7-2 0,-3 2 0,0-4 0,5 6 0,-1-2 0,2 5 0,5-4 0,-4 3 0,3-6 0,-7 2 0,5-2 0,-7 2 0,3-1 0,11 2 0,-13-3 0,8 7 0,-2-6 0,-6 3 0,2-4 0,2 4 0,-10-2 0,10-1 0,-4-1 0,4-2 0,-10 2 0,11 2 0,-7-2 0,-2 0 0,-2-2 0,8 3 0,-8-1 0,6 0 0,-6-1 0,0 0 0,5 1 0,-2 2 0,1-2 0,-4 5 0,6-6 0,-6 6 0,8-5 0,-8 3 0,0-5 0,7 6 0,-7-3 0,8 5 0,-5-7 0,-3 6 0,8-5 0,-8 4 0,0-4 0,0 5 0,0-5 0,0-2 0,0 3 0,0 1 0,0-2 0,0 2 0,0 2 0,0-4 0,0 2 0,0-2 0,0 0 0,0 2 0,0-3 0,0 1 0,0 1 0,0-1 0,0-1 0,0 4 0,0-5 0,0 2 0,0 0 0,0 0 0,0 0 0,0 0 0,0 0 0,0 3 0,0-5 0,0 2 0,0 1 0,0 2 0,0-2 0,0 5 0,0-9 0,0 6 0,0-3 0,0 3 0,0-6 0,0-1 0,6 0 0,-6-4 0,11 2 0,-9-2 0,4 0 0,-1 2 0,-5-2 0,8-5 0,-4 0 0,0 0 0,7 0 0,-11 5 0,9-2 0,-4 0 0,6 2 0,-4-4 0,-1 3 0,6-2 0,-12 3 0,11-2 0,-9 1 0,9-2 0,-3 3 0,-1-4 0,-5 6 0,6-4 0,0 0 0,-1 0 0,0-1 0,-7 1 0,4 2 0,-2 2 0,4-2 0,-6-1 0,5 1 0,-5 0 0,10 0 0,-4-1 0,4 0 0,-10 0 0,10 2 0,-2-1 0,6-5 0,-7 6 0,5-6 0,-12 4 0,10-1 0,-7 2 0,16-4 0,-13 4 0,13-7 0,-6 7 0,-2-3 0,-4 2 0,11-3 0,-18 1 0,25-3 0,-17 4 0,10 0 0,-5 1 0,-2-1 0,-3 2 0,2-2 0,-3 2 0,1 0 0,0 2 0,-8-3 0,0 0 0,0 5 0,0 3 0,0 2 0,0 1 0,0 2 0,0-4 0,0 2 0,0 0 0,0-2 0,0 2 0,0 5 0,0-3 0,0 1 0,0 4 0,0-8 0,0 7 0,0-7 0,10 1 0,-7-2 0,8 9 0,-11-6 0,0 0 0,0-2 0,6 2 0,-6-2 0,8-1 0,-5 0 0,-3 4 0,16-2 0,-16 3 0,10-5 0,-7 1 0,1-2 0,4 6 0,-8-5 0,5 4 0,-5-4 0,0 2 0,0 0 0,0 5 0,0-5 0,0 4 0,0-6 0,0 5 0,0-5 0,0 2 0,0-2 0,0 6 0,0-2 0,0 8 0,0-13 0,0 12 0,0-11 0,0 5 0,0-6 0,0 4 0,0-3 0,0 2 0,0-2 0,0 7 0,0-7 0,0 4 0,0-4 0,0 6 0,0-6 0,0 3 0,0-2 0,0 0 0,0 0 0,0 5 0,0-6 0,0 2 0,0-2 0,0 2 0,0-2 0,0 3 0,0-3 0,0 0 0,0 2 0,0-1 0,0-3 0,0 2 0,0 0 0,0 0 0,0 0 0,0-4 0,0-2 0,6-3 0,0 0 0,1 1 0,0 2 0,-3-3 0,2 2 0,10 0 0,-5 2 0,3 1 0,-3 0 0,2 0 0,-6 1 0,4-1 0,-11 5 0,16-4 0,-10 2 0,1 1 0,3 0 0,-10 0 0,0 0 0,0-2 0,-6 2 0,6 0 0,0 1 0,-7-2 0,7 1 0,-8 2 0,6-1 0,-4-3 0,4 2 0,-6 1 0,8-1 0,-7-2 0,7 2 0,0 0 0,0 0 0,0 0 0,0-2 0,0 2 0,0 0 0,0 0 0,0-2 0,0 2 0,0 2 0,0-2 0,0 0 0,0-4 0,-4-3 0,1-2 0,-1-2 0,4 1 0,0 1 0,0-1 0,0 2 0,0 0 0,0-4 0,0 1 0,0 0 0,0 1 0,0-4 0,0 4 0,0-4 0,0 4 0,0-4 0,0 6 0,0-7 0,0 7 0,0-7 0,0 7 0,0-2 0,0 2 0,0 0 0,0 0 0,0-1 0,0 4 0,0-4 0,0 1 0,0 1 0,0-1 0,0 2 0,0-2 0,0-2 0,0 0 0,0 2 0,0 0 0,4 0 0,-1 0 0,1 0 0,-4 2 0,0-2 0,7-2 0,-7 2 0,8-1 0,-8 1 0,0 0 0,2-3 0,4 4 0,-4-4 0,-2 3 0,0-3 0,0 4 0,8-7 0,-1 6 0,-1-5 0,-2 6 0,4-5 0,-8 6 0,6-2 0,-6 0 0,5-2 0,-2 2 0,1 0 0,-4 0 0,0-2 0,0 1 0,0-3 0,0 5 0,0-3 0,6 0 0,-6 2 0,15 0 0,-15 0 0,8-2 0,-8 1 0,0-2 0,0 5 0,0-2 0,0-1 0,0 1 0,0 0 0,3-2 0,-3 1 0,8-3 0,-8 4 0,0-6 0,0 5 0,0-5 0,6 7 0,-6-3 0,7-1 0,-7 0 0,0 1 0,0-3 0,0 6 0,0-7 0,0 5 0,4-3 0,-2 5 0,4-4 0,-1 3 0,-5-1 0,8-1 0,-8-4 0,0 4 0,4-4 0,-1 3 0,1-3 0,2 6 0,-6 0 0,8-3 0,-8 1 0,0-1 0,0-2 0,0 5 0,3-9 0,2 9 0,-2-4 0,-3 4 0,0-3 0,8 2 0,-8-1 0,7 2 0,-7-4 0,2 4 0,2-6 0,0 6 0,-4-4 0,0 4 0,8-3 0,-8 3 0,11-2 0,-9 0 0,1 0 0,-3 1 0,0-3 0,0 4 0,0-4 0,0 4 0,0-3 0,8 2 0,-1-2 0,1 3 0,-6-5 0,-2 6 0,0-8 0,8 7 0,-8-6 0,8 6 0,-1-5 0,-7 2 0,7-1 0,-7 3 0,0-4 0,0 5 0,0-4 0,0 2 0,4-3 0,-2 4 0,2 1 0,-4 1 0,7-6 0,-7 5 0,8-2 0,-8 2 0,0 0 0,0 0 0,2 0 0,4-1 0,-4-2 0,5 3 0,-7 3 0,11-4 0,-6 1 0,6 2 0,-11 2 0,9 6 0,-5 3 0,0-1 0,-4 9 0,0-11 0,0 6 0,0 0 0,0 2 0,0-2 0,0 0 0,0-6 0,7 2 0,-7-3 0,6 2 0,-6-1 0,0 4 0,0-6 0,6 4 0,-4-1 0,1-1 0,-3 0 0,0-2 0,0-2 0,0 3 0,0 0 0,0 4 0,0-5 0,0 4 0,0-4 0,0 4 0,0-2 0,0 1 0,0-4 0,0 2 0,0-1 0,0 5 0,0-5 0,0 4 0,0-3 0,0 2 0,0-3 0,0 2 0,0 0 0,0 3 0,0-3 0,0 5 0,0-7 0,0 4 0,0-4 0,0 5 0,0-3 0,0 0 0,0-2 0,0 2 0,8 1 0,-8 3 0,6-2 0,-2 0 0,0-3 0,-1 1 0,-3-2 0,8 2 0,-8-2 0,8 7 0,-8-7 0,0 4 0,0-3 0,5 2 0,-5-3 0,12 5 0,-12-6 0,7 4 0,-7-3 0,0 5 0,0-3 0,0 4 0,7-5 0,-7 5 0,8-6 0,-8 10 0,0-8 0,0 5 0,0-7 0,0 0 0,2 5 0,6-3 0,-1 0 0,3 2 0,-6-6 0,0 2 0,-4 0 0,0 0 0,0 1 0,0-3 0,0 2 0,0 2 0,0-2 0,8 1 0,-8-1 0,6-1 0,-6 2 0,0-1 0,0 2 0,0 0 0,0-2 0,0 1 0,0 0 0,0-2 0,0 0 0,0 1 0,0-1 0,0 2 0,5-5 0,-2 0 0,1-5 0,2-1 0,-6 2 0,12 1 0,-9-2 0,8-2 0,-11 3 0,10 0 0,13-14 0,-6 9 0,7-14 0,-16 19 0,3-4 0,-11 4 0,6-3 0,-6 4 0,0-1 0,4 2 0,0-2 0,7-1 0,-11 1 0,8 0 0,-6 0 0,5 0 0,1-3 0,-1 3 0,-3 2 0,4-2 0,-3 0 0,10 0 0,-8-1 0,-4 4 0,5-4 0,0 1 0,-8 1 0,9-2 0,-1-1 0,-1 2 0,5-5 0,-9 7 0,7-2 0,-10-1 0,18-1 0,-15 0 0,12-1 0,-8 3 0,7-5 0,-7 5 0,-4-5 0,-3 7 0,8-2 0,0-2 0,9-1 0,-9 1 0,5-1 0,-13 2 0,4 1 0,0 0 0,-1-2 0,-3 2 0,0 2 0,8-3 0,-8 0 0,10 2 0,-6-1 0,-1 0 0,5-2 0,-8 1 0,7 1 0,-3 2 0,0 1 0,-2 2 0,-2 1 0,0 2 0,0 1 0,0-1 0,0-1 0,0 4 0,0 1 0,0-1 0,0-1 0,8-2 0,-8 4 0,11 0 0,-5 5 0,1-1 0,1 3 0,-8-4 0,0 0 0,0-5 0,0 5 0,4-7 0,-1 0 0,7 3 0,-10-3 0,8 1 0,-5 1 0,1 0 0,7 4 0,-11-6 0,8 6 0,-8-6 0,0 0 0,0 3 0,5-1 0,-5 1 0,8-1 0,-4-2 0,2 2 0,2-3 0,3 6 0,-7-3 0,-1 2 0,-3-2 0,8-3 0,-8 1 0,17 5 0,-13-3 0,5 1 0,-3-2 0,-4-1 0,4 2 0,-1-2 0,-5-2 0,8 2 0,-8 1 0,2 0 0,2-4 0,0 4 0,-4 1 0,0-2 0,7-1 0,-7 4 0,8-4 0,-5 4 0,1-3 0,0 3 0,-4-4 0,6 1 0,-6 1 0,8 1 0,-8-4 0,0 5 0,3-4 0,1 4 0,0-5 0,-4 2 0,0 0 0,5 0 0,3 0 0,0 2 0,-1-2 0,-3 2 0,-4-2 0,6 2 0,2-3 0,-8 1 0,7 2 0,-7-1 0,0-1 0,4-2 0,-1 2 0,1 0 0,-4 0 0,0 0 0,0 0 0,0 6 0,0-6 0,6-1 0,-6 2 0,8-1 0,-8 0 0,0 2 0,4 0 0,-1-2 0,0 1 0,-3-2 0,8 1 0,-8 0 0,8 2 0,-8 0 0,0-2 0,0-2 0,2 2 0,2 0 0,0 0 0,3-2 0,-7 0 0,8-2 0,-8-8 0,0 0 0,0-3 0,0 4 0,2 3 0,1 0 0,2-4 0,2 4 0,-7-5 0,7 6 0,-7-7 0,4 6 0,4-9 0,-3 6 0,3-9 0,-8 8 0,8-5 0,-5 7 0,5-5 0,-2 5 0,-6-2 0,0 4 0,0-6 0,8 6 0,-8-7 0,5 7 0,-5-6 0,0 5 0,6-5 0,-4 6 0,2-8 0,-4 8 0,0-2 0,0 0 0,0 2 0,0-2 0,0 3 0,7-2 0,-7 1 0,8 0 0,-8 0 0,0 2 0,0-2 0,0 0 0,0-1 0,0 2 0,0 0 0,0-1 0,0 1 0,0-4 0,0 4 0,0-3 0,0-2 0,0 2 0,0 2 0,0 0 0,0 0 0,0 0 0,0-1 0,0 2 0,0-4 0,0 4 0,4-2 0,-1 1 0,-1-2 0,-2 1 0,0 3 0,8-2 0,-8 0 0,11-1 0,-7 2 0,0-1 0,3-2 0,-7 2 0,8-1 0,-8 4 0,0-4 0,2-1 0,1 2 0,2-3 0,2 3 0,-7-5 0,6 6 0,-6-1 0,4-1 0,0-1 0,0 2 0,-4 0 0,0 1 0,6-2 0,-6 1 0,8 2 0,-8-3 0,0-1 0,0 2 0,0 0 0,0-2 0,2-3 0,4 3 0,4-2 0,-10 4 0,7-2 0,-7 2 0,0-6 0,0 4 0,0-1 0,0 3 0,8-7 0,-3 7 0,1-6 0,0 6 0,-6-5 0,0 3 0,0-3 0,0 5 0,7 1 0,-7-2 0,10 0 0,-6 0 0,-1-1 0,-3 2 0,8-6 0,-8 3 0,8-3 0,-5 5 0,1 1 0,0-2 0,-4 0 0,0 0 0,0-4 0,0 4 0,6-5 0,-6 7 0,8-5 0,-8 6 0,0-3 0,3 3 0,0-7 0,2 6 0,0-7 0,-5 7 0,8-2 0,-8 2 0,0-7 0,0 7 0,0-2 0,0 2 0,0-4 0,0 2 0,11-6 0,-7 6 0,6-1 0,-10 2 0,0-1 0,0 2 0,3-4 0,2 4 0,-2-3 0,5 4 0,-8-3 0,13 1 0,-13-4 0,4 5 0,-4-2 0,8 2 0,-8-2 0,6 2 0,-6 2 0,0-2 0,0 0 0,8 0 0,-8 0 0,10 2 0,-3-2 0,9-2 0,-11 2 0,7 1 0,-12 0 0,7-1 0,-3 2 0,4-2 0,5 2 0,-5-2 0,-5 4 0,-3 0 0,0 4 0,0 2 0,0-2 0,0 1 0,0 1 0,0 1 0,0-3 0,0 2 0,0-2 0,7 0 0,0-2 0,1 2 0,-5 0 0,-3 0 0,0 2 0,0-2 0,8 5 0,-8-7 0,10 7 0,-3-6 0,1 8 0,-3-7 0,3 4 0,-8-4 0,11 4 0,-3-3 0,-2 2 0,2-2 0,-8 2 0,0-3 0,3 2 0,0-2 0,9 0 0,-12 0 0,6 0 0,-2-1 0,-1 0 0,1 1 0,-4 0 0,7-2 0,-7 2 0,10 1 0,-4-1 0,4 0 0,-10-1 0,10 3 0,-3 0 0,7 0 0,-6 1 0,-4-1 0,-4-5 0,0 4 0,0-1 0,0-1 0,0 0 0,6 1 0,-6 3 0,7-3 0,-7 2 0,0-2 0,0 4 0,0-4 0,5 7 0,-2-7 0,0-1 0,-3 2 0,0 1 0,0-1 0,0 5 0,0-4 0,0 3 0,8-6 0,-8 4 0,8-4 0,-8 4 0,0 1 0,0-1 0,6 3 0,-6-6 0,7 0 0,-7 1 0,0-2 0,0 4 0,4-4 0,-4 7 0,8-5 0,-8 1 0,5-1 0,-5 1 0,8-2 0,-8 6 0,0-5 0,0 2 0,4-2 0,0 1 0,-1-2 0,3 2 0,-6 1 0,8 1 0,-8-2 0,0 3 0,0-6 0,0 4 0,0-4 0,0 3 0,3 1 0,2-1 0,-2 3 0,-3-5 0,8 0 0,-8 1 0,7-2 0,-7 4 0,2-4 0,2 2 0,0-3 0,-4 1 0,0 2 0,8-1 0,-8-2 0,5 4 0,-5 1 0,0-1 0,0-1 0,0-2 0,0 1 0,0-1 0,0 0 0,0 2 0,0-1 0,0 0 0,0-2 0,0 4 0,0-2 0,0 0 0,0 2 0,0-3 0,0 1 0,0 1 0,0-4 0,0 3 0,0 1 0,0-1 0,0-2 0,0 2 0,0 0 0,-5 0 0,5 0 0,-8-2 0,8 2 0,0 0 0,0 1 0,0-5 0,8 0 0,-8-5 0,11 3 0,-9-2 0,9 0 0,-4 0 0,1-2 0,-6 1 0,6-1 0,0 2 0,10-6 0,-5 4 0,5-5 0,-3 7 0,-7 0 0,3-2 0,-2-2 0,2 0 0,5-2 0,-11 3 0,9-1 0,-3 3 0,8-5 0,-5 5 0,0-2 0,-9 3 0,0-5 0,-5 6 0,19-6 0,-15 5 0,6-3 0,-2 5 0,-2-4 0,2 2 0,-4-2 0,2 3 0,-6 0 0,7-1 0,-2-2 0,-2 2 0,8-5 0,-11 5 0,10-2 0,-6 1 0,7-1 0,-3 2 0,9-6 0,-10 6 0,10-9 0,-17 9 0,15-4 0,-11 4 0,10-8 0,-6 9 0,-3-5 0,-5 3 0,6-2 0,-4 2 0,2-3 0,-4 4 0,7-4 0,-7 4 0,7-1 0,-7 1 0,4-2 0,0 2 0,-2-2 0,-2 3 0,0-1 0,0 1 0,0-2 0,8 1 0,-8 2 0,7-2 0,-3-2 0,0 2 0,-1-1 0,5 3 0,-8-2 0,7 5 0,-4 2 0,0 4 0,2-1 0,-5-2 0,0 0 0,0 2 0,0 0 0,0-2 0,0 4 0,0-1 0,0 5 0,0-3 0,0 1 0,0-3 0,0 0 0,0-2 0,0 1 0,0-2 0,5 2 0,-5 0 0,8 3 0,-8-5 0,0 0 0,0 0 0,0 0 0,0 1 0,0-4 0,4 4 0,-1-1 0,8-1 0,-11 2 0,8 5 0,-8-6 0,0 5 0,0-5 0,0 0 0,0 1 0,0 0 0,0 0 0,0-1 0,0 2 0,0 0 0,0 0 0,0 5 0,0-7 0,0 4 0,0-4 0,0 7 0,0-5 0,0-1 0,0 2 0,0-1 0,0-2 0,0 9 0,0-8 0,2 5 0,4-7 0,-4 6 0,-2-5 0,0 0 0,0 0 0,0 2 0,0 2 0,0-1 0,7-2 0,-7 2 0,8-3 0,-8 5 0,7-5 0,-7 2 0,3-2 0,-3 4 0,0-1 0,8 2 0,-8-5 0,6 4 0,-6-4 0,0 3 0,0-2 0,0 1 0,8-2 0,-8 2 0,10-2 0,-6 7 0,-1-6 0,-3 2 0,0-2 0,0-1 0,0 0 0,0 2 0,8-4 0,-8 2 0,8 0 0,-8 1 0,0-2 0,0 5 0,0-5 0,3 6 0,-1-5 0,2 2 0,-4-2 0,0 0 0,0 0 0,0 2 0,0-2 0,0 2 0,8-1 0,-8 0 0,7-1 0,-7 2 0,4-2 0,-1-2 0,2 2 0,-5-1 0,5 4 0,-5-3 0,8 0 0,-8 0 0,0 0 0,0-2 0,0 2 0,0 2 0,4-3 0,-1 1 0,1-1 0,-4 0 0,6 2 0,-6-1 0,8 0 0,-8 2 0,3-2 0,2 0 0,-2-2 0,4 3 0,-7-2 0,8 1 0,-8 0 0,0-1 0,0 1 0,0 1 0,0-1 0,0-2 0,0 2 0,0 2 0,0-2 0,0 2 0,2 0 0,2-2 0,0-2 0,-4-2 0,0-2 0,0-2 0,0-2 0,0 0 0,0 2 0,0 2 0,8-5 0,-8 4 0,13-7 0,-13 6 0,11-9 0,-4 8 0,1-3 0,2 2 0,-3-4 0,8 2 0,-6-2 0,-1 4 0,0-4 0,-8 6 0,0-6 0,0 5 0,2 0 0,2 3 0,7-7 0,-11 6 0,11-8 0,-6 6 0,-2-3 0,-3 4 0,6-4 0,-6 4 0,7-1 0,-7 2 0,0-1 0,0-1 0,4 1 0,0 3 0,0-4 0,-4 0 0,0-1 0,0 0 0,0 0 0,11-4 0,-11 1 0,10 2 0,-10-4 0,0 4 0,0-1 0,0 4 0,0-4 0,0 4 0,0-5 0,0 6 0,0-7 0,0 4 0,0-6 0,0 8 0,0 0 0,0 0 0,0-4 0,0 4 0,0-2 0,0 0 0,0-1 0,0 4 0,0-7 0,0 6 0,0-4 0,0 4 0,0-6 0,0 5 0,0-2 0,0 2 0,0 4 0,0-4 0,0 1 0,0-2 0,0 1 0,0-1 0,0 2 0,0-2 0,0 4 0,0-2 0,0-5 0,0 5 0,0-2 0,0 0 0,0 0 0,0-1 0,0-1 0,0 3 0,0-1 0,0 3 0,0-6 0,0 5 0,0-6 0,0 4 0,0-7 0,0 9 0,0-5 0,0 2 0,0-4 0,0 3 0,0-2 0,0 6 0,0-7 0,0 4 0,0-2 0,0 2 0,0 1 0,0 4 0,0-6 0,0 4 0,0-7 0,0 7 0,0-5 0,0 8 0,0-4 0,0 1 0,0-2 0,0 2 0,0 1 0,0-2 0,0-3 0,0 4 0,0-5 0,0 5 0,0-2 0,0 4 0,0-5 0,0 4 0,0-4 0,0 5 0,0-2 0,0 0 0,0 0 0,0 0 0,0 2 0,0-2 0,0-1 0,0 0 0,0 1 0,0 3 0,0-4 0,0 1 0,0 1 0,0-2 0,0 4 0,0-4 0,0 1 0,0 0 0,0 0 0,0 2 0,3-2 0,1 4 0,0 2 0,-4 2 0,0 2 0,0 0 0,0 8 0,0-1 0,0 8 0,0-9 0,0 9 0,0-9 0,0 9 0,0-11 0,6 0 0,-6-4 0,8 3 0,-5 0 0,2 3 0,-2-4 0,-3 7 0,0-11 0,7 6 0,-7-7 0,10 7 0,-6-6 0,0 4 0,-4-2 0,0 2 0,0-2 0,7 3 0,-7-5 0,7 2 0,-7-2 0,5 3 0,-2-5 0,-1 4 0,6-2 0,-1 5 0,3-6 0,-2 6 0,-1-5 0,-7 6 0,4-6 0,-1 3 0,1-1 0,4-1 0,-8 1 0,13 1 0,-13-1 0,8 3 0,-8-5 0,3 0 0,-3 0 0,8 0 0,-8 1 0,0-3 0,0 2 0,6 5 0,-6-3 0,11 4 0,-9-4 0,4 2 0,-6-4 0,0 2 0,0 2 0,0-1 0,0-1 0,6 3 0,-6-5 0,7 4 0,-7-2 0,0 2 0,0-4 0,0 0 0,0 4 0,0-2 0,0-2 0,0 4 0,0-2 0,0 4 0,0-6 0,0 5 0,0-6 0,0 1 0,0 1 0,0 1 0,0 0 0,0 3 0,0-3 0,0 2 0,0-4 0,0 4 0,0-3 0,0 3 0,0-5 0,0 0 0,0 1 0,0 1 0,0-1 0,0-2 0,0 2 0,0 0 0,0 0 0,0-2 0,0 2 0,0 0 0,0 0 0,0 0 0,0-2 0,0 3 0,0 0 0,0-1 0,0-2 0,0 2 0,0 0 0,0 0 0,0 0 0,0-3 0,0 2 0,0-6 0,0-4 0,0 1 0,8-9 0,-4 8 0,3-5 0,-1 2 0,-3 3 0,13-5 0,-9 2 0,6-3 0,3 1 0,-10 2 0,1 3 0,-7 1 0,0 5 0,4-10 0,4 6 0,-3-11 0,7 10 0,-8-8 0,7 9 0,-4-5 0,3 4 0,-2-5 0,-1 7 0,-7-6 0,0 3 0,10-6 0,-6 6 0,6-2 0,-10 1 0,8-2 0,-8 4 0,8-2 0,-8 4 0,2-2 0,2 1 0,0-7 0,-4 5 0,0-3 0,7 3 0,-7 0 0,8 3 0,-5-1 0,-1 1 0,4 1 0,-6-2 0,6-1 0,-6 2 0,7-7 0,-7 5 0,0-3 0,0 6 0,4-1 0,0-2 0,5-3 0,-9 3 0,8-5 0,-8 7 0,0-6 0,3 4 0,2-3 0,-2 3 0,-3 0 0,8 2 0,-8 0 0,6-4 0,-2 1 0,3 1 0,1-2 0,-1 3 0,-7-5 0,0 7 0,6-4 0,-6 3 0,4-2 0,3 2 0,-1-7 0,2 2 0,3 3 0,-7 0 0,0 2 0,-4 0 0,0-2 0,0 2 0,0-4 0,0 4 0,7-9 0,-7 9 0,10-7 0,-7 5 0,2-2 0,-5 4 0,0 0 0,0 0 0,6-6 0,-6 4 0,8-5 0,-8 6 0,0-2 0,0 2 0,4-1 0,-1 2 0,0-4 0,-3 3 0,12-2 0,-9 4 0,7-4 0,-10 4 0,8 0 0,-8-1 0,7 1 0,-7-2 0,0 1 0,0 2 0,4-2 0,-1 0 0,1 0 0,-4 0 0,0 2 0,0-4 0,8 3 0,-8-1 0,10-1 0,-3 4 0,0-4 0,0 1 0,0 2 0,-7 2 0,3 5 0,-3 1 0,0 0 0,0 1 0,0 1 0,0 2 0,0-6 0,0 0 0,0 2 0,0 0 0,0 4 0,0-1 0,0-1 0,0-3 0,0 1 0,0-2 0,0 9 0,0-7 0,0 7 0,0-9 0,0 8 0,0-6 0,0 2 0,0-4 0,0 2 0,0-1 0,0 2 0,0-4 0,0 3 0,0-3 0,0 2 0,0 0 0,0-1 0,0 0 0,0 0 0,0 0 0,0 2 0,0-2 0,0-2 0,0 2 0,0 2 0,0-2 0,0 1 0,0 1 0,0 1 0,0-3 0,0 6 0,0-6 0,0 7 0,0-7 0,0 4 0,0-4 0,0 6 0,0-5 0,0 7 0,0-8 0,0 7 0,0-8 0,0 7 0,0-7 0,0 5 0,0-4 0,0 3 0,0-3 0,0 5 0,0-8 0,0 9 0,0-4 0,0 6 0,0-7 0,0 3 0,0-3 0,8 3 0,-8-4 0,8 2 0,-8-1 0,0 5 0,0-4 0,6 4 0,-6-8 0,19 9 0,-19-7 0,13 5 0,-13-6 0,0 1 0,0 1 0,4 5 0,3-4 0,1 2 0,-2-2 0,-6 0 0,0-3 0,0 1 0,0 1 0,3-4 0,2 3 0,-2 1 0,-3-1 0,0 2 0,0 0 0,0 0 0,0-4 0,0 6 0,8-3 0,-8 1 0,7 0 0,-3 0 0,-2 0 0,2 3 0,-4-5 0,8 2 0,-8-2 0,6 1 0,-6-2 0,0 1 0,0 3 0,0-4 0,5 0 0,-2 4 0,-1-4 0,-2 4 0,8-3 0,-8 4 0,8-4 0,-8 7 0,0-8 0,0 2 0,0 0 0,0-1 0,0-1 0,0 4 0,0-4 0,3 2 0,1-1 0,-1 2 0,4-2 0,-7 0 0,8 2 0,-8-1 0,0-1 0,0-1 0,7 1 0,-7 2 0,7-2 0,-7 2 0,0-3 0,0 4 0,0-3 0,0 3 0,4-4 0,-4-1 0,6 3 0,-6-2 0,0 4 0,0-3 0,0 1 0,0-1 0,0 0 0,0-2 0,0 2 0,0 0 0,0 0 0,7 0 0,-7 0 0,8 2 0,-5-1 0,2 0 0,-2-2 0,5 6 0,-8-3 0,6 0 0,-6-2 0,3 0 0,5 2 0,0 0 0,2-2 0,-7 1 0,1-1 0,3 0 0,-7-1 0,6 0 0,-6 2 0,0-1 0,6 0 0,-4-2 0,9 2 0,-11 0 0,8-4 0,-8-2 0,3-2 0,1-6 0,6 3 0,-2-6 0,-3 7 0,14-4 0,-19 6 0,23-8 0,-17 3 0,5-8 0,0 10 0,-3-6 0,-3 7 0,0-6 0,-5 6 0,7-4 0,-1 3 0,1-2 0,9-1 0,-11-4 0,7 3 0,-9-6 0,-3 11 0,8-4 0,-8 2 0,8 0 0,-8 3 0,3-1 0,-1 1 0,4-5 0,0 4 0,-6-2 0,7 2 0,-3 0 0,-2 0 0,9-2 0,-11 4 0,8-5 0,-5 5 0,2-1 0,6 0 0,-5-4 0,8-1 0,-6 0 0,2 2 0,-10-5 0,7 2 0,-7-1 0,10 2 0,-10 4 0,6 1 0,-4-3 0,1 5 0,5-3 0,-8 0 0,11-2 0,-7 4 0,-2-7 0,6 8 0,-8-3 0,14-3 0,-9 3 0,2-2 0,-7 1 0,0 3 0,0-2 0,0 1 0,0 0 0,0 0 0,0 2 0,0 0 0,0-1 0,0 1 0,0-3 0,0 1 0,0-1 0,0 1 0,0-1 0,0 2 0,0-8 0,0 8 0,0-11 0,0 9 0,0-5 0,0 7 0,0-2 0,0 2 0,0-2 0,6 1 0,-6 1 0,7 2 0,-7-2 0,0 0 0,0 0 0,5 0 0,0-2 0,3 2 0,3-6 0,-7 9 0,-1-4 0,-3 1 0,0 1 0,8 0 0,-8 3 0,10 0 0,-7 5 0,9-1 0,-12 0 0,7 2 0,-3 1 0,-2-1 0,9-2 0,-11 0 0,8 0 0,-6 0 0,4 2 0,3 3 0,-9-5 0,11 2 0,-6-2 0,-2 5 0,5-5 0,-3 6 0,7-5 0,9 2 0,-13-3 0,1 7 0,-9-7 0,0 2 0,8 3 0,-1-1 0,0 1 0,-2-2 0,-5-2 0,5-1 0,-5-2 0,8 2 0,-8 0 0,4 2 0,-1-2 0,8 5 0,-11-5 0,8 2 0,-8-2 0,2 2 0,3-1 0,5 2 0,-2-2 0,-2-1 0,6 0 0,-12 0 0,11 0 0,-8 0 0,7 3 0,-10-3 0,15-2 0,-15 2 0,8 0 0,-8 1 0,0-1 0,0-2 0,0 2 0,0 0 0,0 0 0,0-2 0,0 2 0,0 0 0,0 0 0,2 1 0,-2-3 0,15 2 0,-15 1 0,7-1 0,-7-2 0,4 2 0,-2-1 0,4 2 0,-6-1 0,0-3 0,0 6 0,0-3 0,0 0 0,5 0 0,-5 0 0,8 1 0,-5-1 0,1-1 0,6 0 0,-10 1 0,8 1 0,-8-4 0,0 4 0,0-1 0,0 0 0,0 0 0,0-2 0,0 2 0,0 0 0,0 0 0,0-1 0,0 0 0,0 2 0,-8-2 0,8-3 0,-6-3 0,6-4 0,6-1 0,-2 0 0,3-8 0,1 10 0,2-14 0,-3 14 0,1-8 0,-8 9 0,8-8 0,-8 7 0,11-16 0,-9 16 0,1-8 0,5 10 0,-8-5 0,7 6 0,-7-4 0,0 5 0,0-2 0,0 1 0,0-3 0,0 2 0,0 2 0,0-2 0,0 0 0,0 0 0,0-1 0,0 2 0,4-6 0,0 5 0,6-6 0,-7 6 0,15-13 0,-18 13 0,18-10 0,-10 8 0,2-3 0,-6 6 0,-4-2 0,0 1 0,7-7 0,-7 7 0,7-10 0,-2 10 0,0-2 0,3 2 0,9-5 0,-13 3 0,11-7 0,-4 5 0,-5-3 0,9 1 0,-8 6 0,1-2 0,-2 2 0,5-4 0,-7 3 0,10-1 0,-11 1 0,8 0 0,-11 0 0,14-7 0,-10 2 0,3 0 0,-7 1 0,8 2 0,-8 1 0,3 0 0,5 2 0,-8 0 0,6 1 0,-6-2 0,0 4 0,0-4 0,0 1 0,0 0 0,0 0 0,0 2 0,0-3 0,0 0 0,0 2 0,0-1 0,0 2 0,0-5 0,0 4 0,0-4 0,0 3 0,0-2 0,0 2 0,0 0 0,0 0 0,0-2 0,0 0 0,0 2 0,0 1 0,0-4 0,0-7 0,0 6 0,0-11 0,0 13 0,0-4 0,0 5 0,0 0 0,0-2 0,8 1 0,-8 0 0,5-2 0,-5 4 0,0-1 0,0-1 0,0 1 0,6 1 0,-4-2 0,4 2 0,-6 0 0,5-4 0,-5 4 0,8-2 0,-8 1 0,7-7 0,-7 7 0,10-2 0,-10 2 0,0 1 0,0 0 0,0 0 0,6 0 0,-4 0 0,1-5 0,5 6 0,-8-1 0,7-2 0,-7 2 0,0 1 0,0 0 0,0-1 0,0 4 0,0 2 0,0 3 0,0 4 0,0-4 0,0 0 0,-7 1 0,7 0 0,-8 2 0,8-4 0,0 7 0,0-8 0,0 10 0,0-8 0,0 3 0,0-4 0,0 2 0,0-2 0,0 0 0,0 2 0,0-1 0,0-4 0,0 4 0,0 1 0,0-2 0,0-1 0,0 5 0,0-4 0,0 6 0,0-6 0,0 12 0,0-12 0,0 8 0,0-6 0,0 2 0,11 0 0,-11-2 0,8 2 0,-8-3 0,0-2 0,0 0 0,0 4 0,0-3 0,0 2 0,0 0 0,0 0 0,0-2 0,0 0 0,0 0 0,0 0 0,0 3 0,0 0 0,0 5 0,0-2 0,0 0 0,0-6 0,0 2 0,0-1 0,0 0 0,0 1 0,0-1 0,0 1 0,0-2 0,0 5 0,0-5 0,0 8 0,0-5 0,9 6 0,-9-4 0,13 1 0,-13-3 0,3 5 0,-1-8 0,2 12 0,-4-10 0,0 3 0,0-3 0,0 3 0,0-5 0,0 3 0,0-1 0,8-1 0,-8 1 0,7 5 0,-7-5 0,4 2 0,-1-3 0,-1 3 0,10 2 0,-12 1 0,7-1 0,-7-4 0,0-2 0,8 4 0,-8-3 0,7 5 0,-7-6 0,0 5 0,0-6 0,4 3 0,0-1 0,-2-1 0,-2 0 0,0 4 0,8-4 0,-8 6 0,7-7 0,-1 1 0,-6 0 0,8 2 0,-8-3 0,0 0 0,0 2 0,4 1 0,-4-2 0,6 4 0,2-4 0,-8-1 0,8 2 0,-8-2 0,0 1 0,0 1 0,0-4 0,0 4 0,0-1 0,2 0 0,2-1 0,0 4 0,-4-3 0,0 0 0,0-1 0,0 2 0,0 0 0,7 3 0,-7-3 0,8 2 0,-8-4 0,3 1 0,-1 2 0,4-2 0,-6 0 0,6 0 0,-6 0 0,11 2 0,-7 0 0,0 1 0,-4-4 0,5 3 0,-5-2 0,8 2 0,-8-2 0,4 4 0,0-2 0,-1 0 0,-3-2 0,8 1 0,-8 0 0,6 1 0,-6-2 0,0-2 0,4 2 0,0 2 0,-1-2 0,5 0 0,-8 0 0,7 0 0,-7 0 0,0-2 0,0 2 0,0 2 0,0-1 0,0 0 0,0-1 0,0-1 0,6 2 0,-6-1 0,4 2 0,-4-2 0,0 0 0,0-2 0,8 4 0,-8-2 0,5 1 0,3 0 0,-8-2 0,8 1 0,-8 1 0,0-4 0,0 4 0,0 1 0,0-2 0,0 0 0,3 0 0,1 0 0,0 0 0,-4 0 0,0 2 0,0-1 0,0-3 0,0 3 0,0-1 0,0 0 0,0 0 0,0-2 0,0 2 0,7 0 0,-7-4 0,0-8 0,0 4 0,0-13 0,4 11 0,2-9 0,-6 11 0,0-6 0,11-1 0,0 1 0,11-9 0,-11 7 0,14-15 0,-22 18 0,15-11 0,-18 16 0,7-17 0,-3 15 0,3-13 0,-7 15 0,0 0 0,0 0 0,0-4 0,7 2 0,-7-1 0,6 1 0,-1 0 0,-2-1 0,7-1 0,-2 4 0,2-6 0,6-3 0,-6 6 0,-3-4 0,-7 6 0,0-1 0,0-4 0,0 4 0,0-4 0,0 4 0,0 0 0,0 2 0,0-2 0,8 1 0,-5-4 0,4 3 0,0-2 0,-7 4 0,7-6 0,-7 4 0,10-9 0,-3 6 0,1-1 0,0 2 0,-8-1 0,0 3 0,3-4 0,1 6 0,0-9 0,-4 7 0,0-8 0,0 9 0,0-7 0,0 8 0,0 1 0,0-4 0,0 3 0,0-3 0,0 5 0,0-2 0,0-1 0,0 2 0,0-1 0,0-1 0,0 1 0,0-3 0,0 2 0,0-1 0,0 2 0,0-3 0,0 3 0,0-2 0,0 0 0,0 2 0,0-1 0,0-2 0,0 2 0,0-7 0,0 8 0,0-10 0,0 8 0,0-1 0,6 3 0,-6-1 0,8 1 0,-8-2 0,0 2 0,3-4 0,0 4 0,2-7 0,-5 6 0,0-2 0,0 2 0,0 1 0,0 0 0,5-4 0,-5 2 0,8 0 0,-8 2 0,4 0 0,0 1 0,-1-1 0,-3 0 0,0 4 0,0 1 0,0 4 0,0 0 0,6 1 0,-6-2 0,8 0 0,-8 1 0,8 8 0,-5-7 0,5 11 0,-8-12 0,7 5 0,-7-6 0,6 11 0,-6-11 0,4 8 0,-4-8 0,8 9 0,-8-7 0,0 6 0,0-8 0,0 6 0,0-5 0,0 5 0,0-6 0,0 5 0,6-5 0,1 5 0,1-6 0,3 4 0,-11-4 0,7 1 0,-7 1 0,8 5 0,-6-4 0,13 9 0,-11-10 0,11 11 0,-13-13 0,13 7 0,-15-5 0,10 3 0,-6-4 0,6 1 0,-10-1 0,8 0 0,-8 1 0,0-4 0,0 5 0,0-1 0,0-1 0,0 2 0,0 0 0,0 0 0,0 2 0,8 4 0,-6-5 0,6 3 0,-8-4 0,0 3 0,10 1 0,-5-2 0,6 1 0,-11-4 0,0 1 0,0-2 0,5 4 0,-5-4 0,8 4 0,-8-4 0,0 3 0,4-4 0,0-1 0,-2 5 0,-2-2 0,0-2 0,0 1 0,0 1 0,0-1 0,0 0 0,0-2 0,7 2 0,-7 0 0,8 0 0,-8-4 0,0-2 0,0-2 0,0-2 0,3 2 0,2-1 0,12-7 0,-14 6 0,13-9 0,-13 9 0,7-8 0,-2 6 0,9-18 0,-17 20 0,11-16 0,-8 15 0,2 1 0,-2 0 0,5-1 0,-8-1 0,9-4 0,-4 8 0,6-8 0,-4 6 0,-1-5 0,-2 3 0,-4-1 0,0 3 0,0 2 0,0-2 0,0 2 0,0 0 0,0-2 0,0 0 0,0 0 0,0-3 0,0 2 0,0 3 0,0 0 0,0-2 0,0 1 0,0-2 0,0 2 0,0-5 0,0 6 0,0-4 0,0 1 0,7-1 0,-7 4 0,6-1 0,-6 2 0,6-4 0,-4 1 0,13-6 0,-15 6 0,19-11 0,-19 10 0,16-6 0,-11 8 0,2-11 0,-7 12 0,6-7 0,-6 6 0,4-2 0,-4 2 0,8 1 0,-8 0 0,5 1 0,-5-2 0,8 1 0,-8 2 0,8-2 0,-8 0 0,3-2 0,1 1 0,-1 0 0,5 2 0,0-1 0,2-1 0,-3 4 0,4-4 0,-9 1 0,9 0 0,-3 0 0,0 2 0,1-2 0,-1 0 0,0 0 0,-5 4 0,-3 2 0,0 8 0,0-4 0,8 7 0,-2-9 0,1 10 0,-3-7 0,-4 5 0,0-7 0,7 8 0,-7-7 0,6 20 0,-6-20 0,8 10 0,-8-12 0,11 2 0,-11-1 0,14 3 0,-14-5 0,11 2 0,-8 0 0,7-1 0,-2 2 0,3 4 0,-4-4 0,1 5 0,-8-5 0,0 4 0,0-6 0,0 3 0,0-1 0,0 0 0,2 4 0,6-3 0,-1 2 0,9 4 0,-14-6 0,12 9 0,-9-10 0,2 9 0,-7-11 0,6 13 0,-2-13 0,15 10 0,-19-7 0,6 7 0,-6-10 0,0 6 0,0-4 0,0-1 0,0 3 0,0-5 0,0 1 0,0 3 0,0-1 0,0 5 0,7-5 0,-7 0 0,7-2 0,-7 10 0,0-7 0,0 9 0,0-7 0,0 3 0,0-5 0,0 6 0,0-9 0,0 6 0,0-6 0,0 6 0,0-4 0,0 12 0,0-12 0,0 10 0,0-10 0,0 2 0,0-4 0,0 0 0,0-2 0,0 7 0,0-4 0,0 2 0,0-2 0,0 1 0,0-4 0,0 0 0,0-4 0,0-4 0,0-1 0,8 1 0,-8 2 0,8-9 0,-8 7 0,2-6 0,-2 5 0,8 1 0,-8-4 0,14-7 0,-10 3 0,9-6 0,-13 10 0,5-10 0,-2 5 0,0 5 0,-3-2 0,0 8 0,0-4 0,0-7 0,0 9 0,0-10 0,0 11 0,0-5 0,0 4 0,0-1 0,0-3 0,0 4 0,0-2 0,7-3 0,-7 5 0,7-4 0,-7 6 0,0-9 0,0 9 0,8-11 0,-5 9 0,13-7 0,-14 8 0,24-12 0,-24 13 0,17-6 0,-19 8 0,0-5 0,4 0 0,-1-2 0,0-4 0,-3 9 0,0-4 0,0 1 0,7 1 0,1 0 0,3-2 0,3 2 0,-7-2 0,5 2 0,-7 1 0,3-1 0,3 3 0,-11 2 0,10-2 0,-3 0 0,1-1 0,-1-1 0,-3 4 0,2-4 0,2 1 0,6 2 0,-14-2 0,8 2 0,-6-2 0,-2 2 0,15-2 0,-7-1 0,2 1 0,-3-1 0,4 4 0,-7-4 0,6 1 0,-10 1 0,12-2 0,-9 3 0,0 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26T06:54:49.237"/>
    </inkml:context>
    <inkml:brush xml:id="br0">
      <inkml:brushProperty name="width" value="0.07938" units="cm"/>
      <inkml:brushProperty name="height" value="0.07938" units="cm"/>
      <inkml:brushProperty name="color" value="#4472C5"/>
    </inkml:brush>
  </inkml:definitions>
  <inkml:trace contextRef="#ctx0" brushRef="#br0">25 829 24575,'0'-5'0,"-10"-4"0,6 6 0,-7-8 0,11 7 0,0-4 0,0 2 0,0-5 0,0 5 0,0-5 0,0 7 0,8-4 0,-1 2 0,-1-4 0,-2 3 0,-4 0 0,0 2 0,8-1 0,-8 1 0,6-1 0,-6 2 0,0-2 0,0 0 0,0 0 0,0 2 0,0-1 0,7 1 0,-7-2 0,11 2 0,-7-2 0,-1 1 0,-3 1 0,0-2 0,8-1 0,-8 4 0,8-4 0,-8 4 0,2-1 0,1-1 0,2 1 0,2-2 0,-7 0 0,11-1 0,-9 3 0,2 0 0,3-1 0,-7 2 0,16-3 0,-16 2 0,17-5 0,-14 3 0,13 0 0,-14 2 0,9 0 0,-11-1 0,25-5 0,-22 2 0,19-4 0,-22 3 0,14 1 0,-14 2 0,8-1 0,0-5 0,-2 6 0,5-4 0,2-1 0,-13 1 0,11-3 0,-6 5 0,12-7 0,2 5 0,-2-2 0,-14 4 0,-3 3 0,11-8 0,-11 7 0,8-6 0,-8 6 0,8-4 0,9 0 0,-7-1 0,12-2 0,-18 10 0,6-6 0,-10 3 0,14-6 0,-6 4 0,9-10 0,-1 8 0,-3-2 0,-6 4 0,3-2 0,-4 1 0,-4 0 0,6 3 0,-8 2 0,6-2 0,2 2 0,-8 0 0,10 0 0,-6 2 0,7-3 0,-11 2 0,10-1 0,-6-2 0,7 2 0,-11 1 0,11-1 0,-9-1 0,9 1 0,-3 0 0,7 0 0,-7 2 0,2 0 0,-10 2 0,5 4 0,-5 2 0,0 0 0,0-1 0,0 1 0,0-2 0,0 4 0,0-3 0,0 3 0,0-4 0,0 6 0,0-2 0,0 0 0,0-1 0,0-4 0,0 3 0,0-2 0,0 0 0,0 0 0,0 0 0,0 0 0,0 0 0,0 1 0,0-2 0,0 1 0,0 0 0,0 2 0,0-1 0,0 2 0,0-1 0,0 2 0,0-4 0,0 4 0,0-2 0,0-2 0,0 2 0,0 0 0,0 1 0,0 0 0,0-3 0,0 0 0,0 10 0,0-5 0,0 4 0,0-7 0,0-1 0,0 0 0,0-1 0,0 2 0,0 0 0,0 0 0,0-2 0,0 0 0,0 1 0,0 1 0,0 0 0,0 0 0,0 3 0,0 1 0,0-2 0,0 2 0,0 2 0,0-3 0,0 6 0,0-7 0,0 15 0,0 4 0,0 6 0,0-11 0,4-8 0,0-8 0,7 6 0,-11-8 0,7 6 0,-7-6 0,0 6 0,0-1 0,0 0 0,0-3 0,0 0 0,0-2 0,0 4 0,8-4 0,-8 4 0,6-4 0,-6 7 0,0-5 0,0 2 0,4-2 0,0 3 0,-1-5 0,-3 2 0,0-2 0,0 0 0,0 0 0,0 1 0,0 0 0,0-2 0,0 1 0,0 1 0,0-1 0,8 2 0,-8-2 0,7-1 0,-7 2 0,0-1 0,0 0 0,0 1 0,0-2 0,0 1 0,0 1 0,0 0 0,0-2 0,0 1 0,0 1 0,0-1 0,0 0 0,0 0 0,0 2 0,0-2 0,4 0 0,3 0 0,-1 1 0,2-2 0,-8 2 0,0 1 0,4-2 0,2 2 0,1-1 0,9-1 0,-16 0 0,5 0 0,-1 0 0,0 2 0,0-2 0,3-2 0,-7 2 0,7-1 0,-7 1 0,0-4 0,0-2 0,5-5 0,0-3 0,3 4 0,3-2 0,-5 3 0,2-2 0,6 2 0,-6-6 0,14-5 0,2-2 0,-1 4 0,1-2 0,-18 12 0,20-12 0,-26 8 0,26-8 0,-21 7 0,10 0 0,4 1 0,2-11 0,1 9 0,6-13 0,-22 19 0,10-8 0,-14 6 0,17-4 0,-19 4 0,9-3 0,-4 5 0,6-5 0,-4 1 0,1-3 0,-2 4 0,-2 3 0,-1-1 0,2 1 0,-5 1 0,6-2 0,2 1 0,-2 0 0,-2 0 0,3-3 0,-7 3 0,8 0 0,-6-2 0,2 2 0,0-2 0,3 0 0,-7 2 0,8-2 0,-8 1 0,0-1 0,0 1 0,0 1 0,0 0 0,0 0 0,0 0 0,0 0 0,0-1 0,0 1 0,0 1 0,0-2 0,0-1 0,0 2 0,0 0 0,0 0 0,0-3 0,7 2 0,-7-1 0,6 2 0,-6 4 0,0 3 0,0 1 0,0 2 0,0-1 0,0 1 0,0-2 0,0 4 0,0-2 0,0 4 0,0-1 0,3 3 0,2-8 0,6 12 0,-4-10 0,1 8 0,-6-6 0,13 4 0,-15-5 0,10 5 0,-3-7 0,-7 1 0,15 1 0,-15 3 0,8 3 0,-8 2 0,0-8 0,0 3 0,0-4 0,0 4 0,2-4 0,2 2 0,0 0 0,-4-1 0,0 2 0,0 4 0,0-8 0,7 7 0,-7-8 0,8 2 0,-8 2 0,3-2 0,-1 0 0,9-2 0,-11-1 0,16 4 0,-10-4 0,2 4 0,-5-3 0,-3 0 0,0 0 0,0 0 0,0 1 0,8 2 0,-8-4 0,11 6 0,-9-3 0,2 0 0,-4-2 0,0 0 0,0 0 0,7 2 0,-7-1 0,12 3 0,-9-3 0,-1 0 0,-2 0 0,0-1 0,8-1 0,-8 6 0,8-3 0,-8 10 0,0-9 0,7 6 0,-7-7 0,8 0 0,-6-2 0,1 4 0,2-6 0,-5 4 0,0-2 0,0 1 0,6 2 0,-6-4 0,12 0 0,-8 1 0,-2-2 0,-2-2 0,8-2 0,-1-5 0,1 0 0,-5 4 0,-3-2 0,0 1 0,8 0 0,-8 0 0,6 0 0,-6 0 0,7 0 0,-7 0 0,12 0 0,-10-3 0,9 4 0,-11-1 0,8-1 0,-8 0 0,0 1 0,3 0 0,5-2 0,-2 2 0,8-4 0,-14 2 0,5 0 0,2 1 0,-7 1 0,6 1 0,1-1 0,-7-2 0,10 2 0,-4 0 0,-4 0 0,6 0 0,-8-2 0,11 0 0,-8 2 0,9-2 0,-12 2 0,13-1 0,-13 1 0,8 0 0,-5-1 0,1 1 0,-2 0 0,6-2 0,-8 0 0,8 0 0,-5 2 0,1 0 0,0-1 0,2 2 0,-6-1 0,7-1 0,0-8 0,-2-1 0,8-2 0,-13 6 0,8 4 0,-8 1 0,3-4 0,1 3 0,0-4 0,-4 4 0,7-6 0,-7 7 0,7-3 0,-7 4 0,0-3 0,0 1 0,0-2 0,0 2 0,0-7 0,3 9 0,0-5 0,2 2 0,2-2 0,-7 5 0,6-2 0,-6 0 0,0 2 0,0-8 0,0 3 0,0-3 0,12 3 0,-9 3 0,16-3 0,-19 6 0,6-4 0,1-3 0,0 0 0,3-3 0,2 7 0,-5 1 0,-1 1 0,2 1 0,-8-3 0,0 2 0,0-2 0,0 1 0,0-1 0,0 0 0,0 0 0,0 1 0,3-3 0,2 3 0,-2-5 0,5 6 0,-8-2 0,7 0 0,-3 2 0,-2-2 0,2 2 0,4-8 0,-2 9 0,2-6 0,2 5 0,-6 1 0,7-4 0,-11 1 0,10 2 0,-7 0 0,2 6 0,-5 0 0,0 2 0,0 2 0,0-2 0,0 0 0,0 2 0,0 0 0,0-1 0,0 1 0,0 3 0,14 13 0,-10-10 0,9 10 0,-13-18 0,0 0 0,0 2 0,0 0 0,0 3 0,0-5 0,0 5 0,0-5 0,0 5 0,0-4 0,0 3 0,0-2 0,0 4 0,0-4 0,5 4 0,1-5 0,1 3 0,1-4 0,-5 3 0,1-3 0,-1 0 0,5 5 0,-8-4 0,14 4 0,-14-3 0,11 4 0,-11-6 0,7 7 0,-1-7 0,-6 2 0,11 0 0,-6-2 0,6 5 0,-11-3 0,6 0 0,-3 0 0,2 0 0,6 5 0,-11-7 0,5 2 0,3-2 0,-8 1 0,7 1 0,-3-2 0,0 6 0,-1 0 0,5 5 0,-8-5 0,8-1 0,-8-5 0,0 0 0,0 0 0,0 0 0,0 0 0,0 0 0,2 3 0,2-1 0,0 0 0,-4-1 0,0 2 0,0-2 0,0 3 0,7-4 0,-7 0 0,6 0 0,-6 4 0,0-1 0,0-1 0,0 0 0,0 0 0,0-1 0,0 1 0,0 0 0,0-2 0,0 2 0,0 2 0,0-2 0,0 1 0,0-3 0,0 5 0,0-3 0,0 2 0,0-4 0,0 0 0,0 0 0,0 2 0,0-1 0,0 2 0,0-3 0,0-1 0,0 2 0,4 1 0,-1-1 0,2 2 0,-5-1 0,0 0 0,0-2 0,6 1 0,-6-2 0,8 2 0,-8 0 0,6-1 0,-6-1 0,8 2 0,-8-1 0,0 0 0,0 0 0,3 0 0,2 0 0,-2 2 0,-3-2 0,8 1 0,-8-1 0,5 0 0,1 0 0,-4 1 0,2-1 0,3 0 0,-7 0 0,6 0 0,-6 0 0,0 0 0,0 0 0,0-2 0,0-6 0,0-6 0,0 2 0,0-2 0,0 3 0,0-1 0,0-1 0,6-1 0,4-2 0,8-9 0,-5 6 0,-2-3 0,-3 10 0,-8 0 0,4-1 0,-4 1 0,6-3 0,1-1 0,-7 4 0,8-5 0,-6 7 0,4-1 0,-4 0 0,-2 2 0,0 1 0,8-2 0,2-4 0,0 1 0,13-4 0,-12 6 0,2-3 0,-5 5 0,6-5 0,0 4 0,-9-2 0,8 3 0,-13 2 0,7-1 0,-3-2 0,0 1 0,-1-2 0,5 1 0,0-4 0,2 3 0,3-3 0,2 7 0,-7-4 0,1 5 0,-1-4 0,3 1 0,-3-3 0,3 2 0,-5 2 0,7 0 0,-5 0 0,3-1 0,-3 2 0,5-1 0,-6-1 0,4 1 0,-3 0 0,2 0 0,5-1 0,-2-1 0,-1 2 0,-5 0 0,3-1 0,-6 2 0,7-1 0,4-2 0,-9-1 0,17-1 0,-21 2 0,20-5 0,-10 7 0,5-5 0,-10 6 0,-1-3 0,-6 3 0,0 8 0,0 1 0,0 2 0,0 0 0,0-3 0,0 11 0,0-7 0,0 4 0,8 2 0,-8-2 0,11 0 0,-11-1 0,0-8 0,0 8 0,0-4 0,0 5 0,0-3 0,0 1 0,0-1 0,0 0 0,0 1 0,0 1 0,0-3 0,0 7 0,0-8 0,2 16 0,6-18 0,-1 6 0,1-8 0,-8 0 0,0 2 0,0 0 0,0 0 0,8 5 0,-8-6 0,5 2 0,-5-3 0,6 7 0,-6-5 0,5 2 0,-5-2 0,0 3 0,0-2 0,0 0 0,0-2 0,0 1 0,0-2 0,0 2 0,0-2 0,0 0 0,0 1 0,0-2 0,8 4 0,-8 0 0,7-1 0,-7 0 0,0-2 0,0 2 0,0-2 0,0 2 0,0-2 0,0 7 0,0-5 0,0 1 0,0-3 0,0 2 0,0 0 0,0 0 0,0-2 0,0 4 0,0-4 0,0 4 0,0-3 0,0-1 0,0 0 0,0 1 0,0-1 0,0 0 0,0 2 0,0 0 0,0 0 0,0-2 0,0 1 0,0-5 0,0-3 0,0 0 0,7-14 0,-4 11 0,30-22 0,-19 12 0,15-6 0,-12 5 0,8-17 0,40-30 0,-29 23 0,0 1 0,0 6 0,-19 4 0,51-38 0,-47 34 0,30-17 0,-51 37 0,10-1 0,-10 6 0,11-4 0,-7 6 0,11-11 0,-13 11 0,2-1 0,-4 2 0,8-5 0,-8 7 0,14-9 0,-10 6 0,2-4 0,-6 7 0,0 0 0,8-5 0,-8 6 0,7-4 0,-7 1 0,2 2 0,6-4 0,0 4 0,6-4 0,-14 0 0,12 1 0,-10 3 0,9-7 0,-11 7 0,11-6 0,-3 4 0,-2 0 0,5-1 0,-3-2 0,-2 3 0,1-1 0,-7 0 0,0 4 0,0-6 0,0 3 0,0 0 0,0 2 0,0-1 0,0-1 0,0 1 0,0-1 0,0 2 0,0 1 0,0-2 0,0-1 0,0 2 0,8 0 0,-1 0 0,1 0 0,-6 0 0,-2-1 0,8 0 0,-8 1 0,7 1 0,-7-1 0,0-2 0,0 1 0,0 1 0,4 0 0,3 0 0,1 0 0,-3 0 0,-5 0 0,0-5 0,8 3 0,-8-3 0,8 5 0,-8 0 0,2-2 0,-2 2 0,8 2 0,-8 6 0,0 1 0,0 2 0,7-1 0,-7 1 0,8-1 0,-8-2 0,0 1 0,0-1 0,0 0 0,3 2 0,-1 0 0,4 4 0,-6-1 0,0 1 0,0-1 0,0-3 0,0 0 0,0 8 0,0-5 0,0 3 0,0-4 0,0-3 0,0 7 0,0-6 0,0 6 0,0-6 0,0 1 0,0-1 0,0 7 0,0-5 0,0 10 0,0-7 0,0 0 0,0-1 0,0-6 0,0 4 0,0 0 0,0 0 0,0-1 0,0 3 0,0-4 0,0 7 0,0-7 0,0 10 0,0-9 0,0 7 0,0-8 0,0 1 0,0 4 0,0-4 0,0 4 0,0-3 0,0-2 0,0 2 0,0-4 0,0 7 0,0-7 0,0 25 0,0-21 0,0 15 0,0-17 0,0 0 0,0 1 0,0 3 0,0-6 0,0 6 0,0-4 0,0 5 0,0-2 0,0 1 0,0-3 0,0 4 0,0-7 0,0 9 0,0-6 0,0 5 0,0-8 0,0 2 0,0-2 0,0 0 0,0 6 0,0 0 0,0 1 0,0-1 0,0-5 0,0 5 0,6-6 0,-6 4 0,7-4 0,-7 0 0,4 3 0,0-2 0,0-1 0,-4 2 0,13 0 0,-13 0 0,15 0 0,-11 0 0,-2-2 0,10 2 0,-12-2 0,6 0 0,-6 2 0,0 0 0,0-2 0,0-1 0,0 2 0,0-1 0,0 0 0,5 2 0,2-2 0,-1 7 0,6-8 0,-9 8 0,0-4 0,-3-4 0,0 4 0,0-3 0,0 0 0,0 0 0,8 0 0,-8 0 0,14 0 0,-14 0 0,7 1 0,-7-1 0,4 0 0,-2 1 0,4-1 0,-6 0 0,5 0 0,-5 0 0,8 2 0,-8 1 0,0-1 0,0-3 0,0 1 0,0 0 0,0 1 0,4 0 0,0-2 0,-1 2 0,-3-1 0,8 0 0,-8 0 0,6 0 0,-6 0 0,0 0 0,3 2 0,2-1 0,-2-1 0,-3-4 0,0-4 0,0-2 0,11-13 0,-1 7 0,2-8 0,1 4 0,6-17 0,23-27 0,-18 13 0,12-20 0,-25 46 0,1-10 0,-6 19 0,6-13 0,-12 17 0,14-11 0,-10 16 0,6-13 0,-10 10 0,7-7 0,-7 8 0,0-3 0,0 2 0,0-4 0,0 5 0,15-10 0,-13 9 0,17-9 0,-15 9 0,6-2 0,-10 5 0,11-9 0,-8 8 0,9-6 0,-6 4 0,1 0 0,4 0 0,-11 2 0,8-2 0,-8-1 0,8 3 0,-2-7 0,5 5 0,-3-2 0,2 4 0,-3-2 0,0 1 0,5-5 0,-10 4 0,17-2 0,-12 1 0,6-4 0,-3 8 0,-2-7 0,0 5 0,2 0 0,-10 0 0,18-1 0,-15 0 0,9-1 0,-5 3 0,-1-2 0,2 2 0,3-2 0,-3-3 0,1 3 0,-1-2 0,5 4 0,-13 0 0,12 0 0,-9-1 0,1 0 0,3 4 0,-7 1 0,8 4 0,-8 3 0,0-1 0,0 8 0,0-8 0,0 15 0,0-8 0,0 6 0,0-5 0,0 0 0,0-6 0,0 1 0,0-1 0,0 7 0,0-5 0,0 0 0,0 0 0,0 1 0,0-1 0,0 3 0,0-7 0,0 0 0,0 0 0,0 0 0,0 2 0,0 1 0,0-5 0,0 6 0,0-5 0,0 5 0,0-6 0,0 4 0,0-2 0,0 3 0,0-3 0,0 3 0,0 1 0,0 0 0,0 1 0,0-4 0,0 0 0,0-1 0,0-2 0,0 2 0,0 1 0,0 3 0,2-4 0,4 2 0,-4-2 0,-2 4 0,0-6 0,0 3 0,0-2 0,0 1 0,0-2 0,0 2 0,0-2 0,0 2 0,0-2 0,0 1 0,0 3 0,0-3 0,0 3 0,0-2 0,0-3 0,0 4 0,0 1 0,0-2 0,0 8 0,0-11 0,0 6 0,0-5 0,0 0 0,0 0 0,8 2 0,-8-2 0,7 6 0,-7-4 0,0 5 0,0-7 0,0 2 0,0-1 0,0 1 0,0-2 0,0 2 0,0-2 0,0 0 0,0 1 0,0-2 0,0 1 0,0 3 0,0-7 0,2-2 0,2-4 0,0-3 0,-4-3 0,0 4 0,11-30 0,4 12 0,25-38 0,-10 18 0,14-10 0,-12 16 0,29-24-2184,-17 8 2184,12-4 0,-38 28-6061,7 0 6061,-22 22 0,30-25 0,-30 27 0,12-17 0,-9 13 0,2-7 0,3 3 1461,-7 6-1461,-4 4 6784,0-6-6784,0 6 0,0-10 0,0 9 0,6-7 0,-6 3 0,7 0 0,-7 4 0,0 1 0,0 0 0,0-4 0,8-3 0,-5 2 0,5 1 0,-2 2 0,-6 4 0,11-7 0,-3 7 0,5-2 0,-5 2 0,-1-5 0,-7 6 0,4-4 0,2 3 0,2 0 0,0 0 0,-5 0 0,0-1 0,11-5 0,-10 3 0,14-3 0,-18 7 0,14-4 0,-14 3 0,11-2 0,-3 2 0,0 0 0,-3 0 0,-1-2 0,0 0 0,0 2 0,-4 1 0,7 0 0,-1 0 0,2 4 0,-5-1 0,-3 5 0,0-2 0,0 1 0,0 1 0,0 2 0,0 1 0,0-2 0,0 2 0,0-4 0,8 15 0,-8-13 0,6 17 0,-6-15 0,0 3 0,0 2 0,0 1 0,0 0 0,0 3 0,0-11 0,0 6 0,0-4 0,0 7 0,0-8 0,0 6 0,0-7 0,0 4 0,0-1 0,0 2 0,0 1 0,0-2 0,0 2 0,0-5 0,0-1 0,0 5 0,0-5 0,8 4 0,-8-2 0,7 1 0,-7-3 0,0 8 0,0-9 0,0 9 0,0-7 0,0 0 0,0-1 0,0 5 0,0-5 0,0 9 0,0-11 0,0 11 0,0-9 0,0 4 0,0-4 0,0 0 0,0-2 0,0 5 0,0-2 0,0 6 0,0-8 0,0 7 0,0-6 0,0 2 0,0-1 0,0 2 0,0-5 0,0 6 0,0-7 0,0 6 0,0-3 0,0 0 0,0 3 0,0-3 0,0 0 0,7 6 0,-2-3 0,0 5 0,-5-8 0,0 7 0,0-9 0,0 7 0,0-5 0,0 4 0,0-4 0,0 7 0,0-10 0,0 7 0,0-6 0,0 2 0,0 4 0,0 0 0,0 2 0,0-3 0,0-2 0,4-1 0,4 0 0,-1 2 0,0-2 0,1 4 0,-8-5 0,10 5 0,-7-3 0,1 3 0,4-7 0,-8 4 0,6-3 0,-2 4 0,4-4 0,-2 4 0,2-4 0,-8 2 0,0 0 0,0 2 0,0-2 0,0 0 0,0 0 0,0-2 0,0 2 0,0 3 0,0-6 0,2 8 0,2-6 0,0 1 0,-4-2 0,0 0 0,7 2 0,-7 0 0,8 0 0,0-2 0,-8 0 0,5 1 0,-5-2 0,0 1 0,0 3 0,0-2 0,0 1 0,4-4 0,0 2 0,0-2 0,-4 2 0,0 0 0,0 3 0,7-4 0,-7 1 0,6 1 0,-6-1 0,0-1 0,0 2 0,0-5 0,0-5 0,0-1 0,3-6 0,2 4 0,-2 2 0,5-2 0,-8 4 0,15-12 0,-5 4 0,8-12 0,-8 8 0,9-6 0,-17 14 0,21-15 0,-20 16 0,10-15 0,-8 14 0,-2-6 0,1 7 0,-4-3 0,0 3 0,0-1 0,7 3 0,5-6 0,-7 4 0,13-10 0,-14 11 0,15-10 0,-14 8 0,7-6 0,3 5 0,-4-4 0,-5 3 0,9 0 0,-9 4 0,6-6 0,2 4 0,-4-4 0,-2 2 0,10 3 0,-16 0 0,10-4 0,-5 8 0,-7-4 0,12 1 0,-10-1 0,9-2 0,-3-4 0,-1 7 0,-3-2 0,-4 2 0,6 1 0,-6-1 0,8 2 0,-2 0 0,-6 1 0,8-2 0,-8 0 0,4 1 0,0 0 0,-2 0 0,6-2 0,-8-1 0,9 1 0,-3 3 0,-4-4 0,-2 4 0,8-4 0,-8 3 0,7-1 0,-7 1 0,4-2 0,-1 0 0,1-2 0,-4 2 0,0 1 0,0-1 0,0 2 0,0-2 0,8 0 0,-3 1 0,3-3 0,3 0 0,-7 0 0,-1-2 0,4-3 0,1 5 0,-3-3 0,1 5 0,-6 2 0,6 0 0,1-5 0,1 6 0,-5-8 0,-3 5 0,6 0 0,-6 2 0,8-1 0,-8 1 0,8-1 0,-8 1 0,7 4 0,-7 3 0,0 1 0,0 2 0,0 1 0,4-1 0,3 2 0,0 0 0,4 2 0,-8-1 0,-1 5 0,-2-7 0,8 4 0,-8-8 0,8 16 0,-8-12 0,0 17 0,0-18 0,0 11 0,0-11 0,0 4 0,0-2 0,0-2 0,7 1 0,-7-1 0,8 3 0,-8 3 0,0-6 0,0 10 0,0-12 0,3 7 0,5-5 0,5 0 0,-5 1 0,1-1 0,-9 0 0,8 4 0,-5-6 0,2 8 0,-2-9 0,5 7 0,-8-4 0,6 3 0,-6-5 0,0 2 0,0-2 0,8 8 0,-8-7 0,6 7 0,-6-7 0,0 3 0,0-2 0,5 0 0,-2 0 0,7 6 0,-6-4 0,3 1 0,5 1 0,-12 1 0,10-1 0,-10 3 0,7 0 0,0-3 0,10 8 0,-9-10 0,3 2 0,-3 2 0,-6-6 0,5 6 0,-7-8 0,5 6 0,-2 2 0,0-1 0,4 4 0,-7-9 0,8 0 0,-8-2 0,0 0 0,0 0 0,0 1 0,0-2 0,7 1 0,-7 1 0,7 2 0,-7-3 0,0 2 0,0-4 0,0-8 0,0 0 0,0-12 0,6 6 0,0-11 0,15-6 0,15-41 0,-6 14 0,6-2-1678,-7 12 1,-1 1 1677,8-14 0,-3 5 0,-1 12 0,4-16 0,-19 25 0,13-9 0,-26 18 0,17 1 0,-4-18 0,2 16-5672,-6-15 5672,-1 26 0,-12-1 0,0 11 2243,7-8-2243,5-2 0,-2 1 0,4 0 6784,-14 5-6784,10 0 0,-6 2 0,9-16 0,-13 16 0,12-14 0,-12 12 0,0-6 0,0 4 0,0 0 0,0 2 0,0 0 0,0 0 0,0-2 0,0-1 0,0 1 0,0-3 0,0 3 0,3 6 0,1-2 0,0 2 0,-4 0 0,8 2 0,-3-1 0,6 2 0,-3-3 0,3 1 0,-5 0 0,10 0 0,-3 0 0,-2-3 0,4 2 0,-7 0 0,1 2 0,-9 2 0,8 4 0,-8 1 0,0 0 0,0 1 0,0 0 0,0 6 0,8-4 0,-8 2 0,5 2 0,-5-1 0,0 4 0,0-6 0,0 0 0,0-1 0,0-2 0,0 8 0,0-10 0,0 6 0,0-6 0,0 2 0,0 2 0,0 5 0,0-3 0,0 0 0,0-4 0,0 1 0,0-3 0,0 0 0,0 0 0,0 2 0,0 1 0,0 0 0,0-1 0,0 7 0,0-10 0,0 9 0,0-8 0,0 6 0,0-4 0,0 3 0,0-3 0,0 4 0,0-3 0,0 9 0,0-12 0,0 14 0,0-11 0,0 8 0,0-7 0,0 7 0,0-8 0,0 9 0,0-7 0,0 2 0,0-5 0,0 2 0,0-1 0,0 5 0,0-6 0,0 8 0,0-3 0,0 0 0,0 0 0,0-5 0,0 7 0,0-9 0,8 7 0,-8-1 0,11 3 0,-7-5 0,-2-3 0,2 2 0,-4-3 0,0 0 0,7 3 0,-7-1 0,8 1 0,-8 0 0,3-1 0,2 0 0,-2 1 0,-3-1 0,0 0 0,10 7 0,-10-7 0,12 4 0,-6 0 0,-1-1 0,8 7 0,-9-5 0,9 4 0,-13-7 0,8 0 0,-8-4 0,0 0 0,0 0 0,0 2 0,0-2 0,0 3 0,0-3 0,0 1 0,0-1 0,3-1 0,2 4 0,-2-3 0,-3 4 0,0-2 0,0 0 0,0-2 0,0 3 0,0-2 0,0 0 0,0 0 0,0-1 0,0-1 0,0 2 0,0-1 0,7 4 0,-7-2 0,8 2 0,-6-1 0,2 0 0,0-4 0,-4 4 0,0-3 0,0 6 0,0-2 0,8 2 0,-8-4 0,6 1 0,-6-1 0,0 0 0,0 1 0,7-1 0,-7 0 0,7 2 0,-7-4 0,4 5 0,0-2 0,-1 1 0,5 2 0,-8 0 0,8-2 0,-8-2 0,0-2 0,0 7 0,2-4 0,1 3 0,1-6 0,4 0 0,-8 0 0,7 3 0,-7-1 0,6-3 0,2 1 0,-5-1 0,5 0 0,-2 1 0,-6 2 0,11-2 0,-7 0 0,8 0 0,-12 0 0,5 0 0,-5 0 0,4 0 0,4 4 0,6-2 0,2 3 0,-11-6 0,-1 2 0,-4-5 0,0-5 0,0-1 0,0-7 0,0 6 0,0-5 0,0 4 0,0 1 0,0-6 0,0 7 0,0-2 0,0 2 0,0-4 0,0 4 0,0-17 0,0 14 0,0-11 0,0 16 0,0-10 0,0 7 0,0-3 0,0 3 0,0 1 0,8 0 0,-2 0 0,1 0 0,-2-7 0,-5 6 0,0-9 0,0 10 0,0-6 0,6 6 0,-6-1 0,8 0 0,-4-5 0,-2 6 0,2-6 0,-4 6 0,0-6 0,11-3 0,-11 2 0,12 1 0,-12 6 0,0 0 0,3-5 0,-1 5 0,2-5 0,4 4 0,-1-8 0,-1 9 0,0-4 0,-6 6 0,5-7 0,-5 5 0,19-11 0,-15 13 0,14-8 0,-18 5 0,10 1 0,-2 0 0,-2 0 0,1 1 0,-7-1 0,0 2 0,10-6 0,-4 4 0,3-2 0,-1-2 0,-8 3 0,11-2 0,-3 5 0,-3 0 0,6-2 0,-3 0 0,-2 0 0,5 0 0,-6-1 0,4 4 0,-1-3 0,-1 1 0,2-1 0,-3 1 0,4-1 0,-3-1 0,4 0 0,-3 2 0,0-1 0,-3 2 0,-5 0 0,10 1 0,-2-2 0,7 1 0,-4-3 0,3 1 0,-7 0 0,2 2 0,-1 0 0,0-1 0,3 1 0,-5 1 0,2-2 0,3 1 0,-4 2 0,7 0 0,-7 4 0,-4 2 0,5 9 0,-8-7 0,8 6 0,-8-1 0,0-5 0,0 7 0,0 1 0,0-5 0,0 9 0,0-14 0,6 6 0,-6-4 0,11 4 0,-9-3 0,9 5 0,-11-6 0,8 9 0,-8-9 0,0 9 0,0-12 0,0 6 0,0-3 0,0 8 0,0-8 0,0 5 0,0-6 0,0 1 0,0 2 0,0 0 0,0-2 0,0 3 0,0-4 0,0 5 0,0-4 0,0-3 0,0 4 0,0 3 0,0-4 0,0 11 0,0-12 0,0 5 0,0-7 0,0 10 0,0-5 0,0 2 0,0-4 0,0 5 0,0-7 0,-8 13 0,8-11 0,-5 6 0,5-6 0,0 6 0,0-8 0,0 4 0,0-2 0,0-1 0,0 4 0,0-5 0,0 2 0,0-2 0,0 1 0,0 2 0,0-4 0,0 4 0,0-4 0,0 6 0,0-5 0,0 2 0,0-2 0,0 0 0,0 0 0,0 0 0,0 1 0,0-1 0,0 0 0,0 3 0,0-4 0,0-3 0,5-1 0,-5-9 0,12 3 0,-8-2 0,11-1 0,-15 4 0,32-28 0,-15 8-520,21-20 520,-11 15 0,-7 0 0,6 2 0,0-10 0,-9 13-33,19-18 33,-32 31 0,28-24 0,-22 20 0,1-3 0,-3 7 0,-6-3 0,1 3 0,2-14 0,6 13 520,-11-9-520,11 11 33,-11-3-33,0 11 0,0-6 0,0 6 0,0-7 0,0 5 0,0-6 0,0 8 0,0-7 0,0 7 0,0-5 0,4 3 0,-2 0 0,1 2 0,-3 0 0,0 0 0,8 0 0,-8 0 0,11-3 0,-3 5 0,-2-5 0,2 6 0,-8-4 0,0-1 0,6 2 0,1-2 0,1 2 0,3-2 0,-11 2 0,7-2 0,-7 2 0,2-3 0,4 2 0,4-2 0,-10-2 0,11-3 0,-4 4 0,14-2 0,-13 1 0,9 0 0,-9 2 0,3-2 0,-5 3 0,8-4 0,-14 4 0,10-4 0,-10 3 0,16 1 0,-16 1 0,7-1 0,-3 2 0,-2-2 0,2 2 0,-4 0 0,0 0 0,8-2 0,-8 2 0,6 0 0,-6 4 0,0 2 0,8 10 0,-4-6 0,2 6 0,-6-6 0,0 7 0,0-3 0,7 7 0,-3-5 0,3-1 0,-7 12 0,0-15 0,0 16 0,8-15 0,-8 8 0,8-11 0,-8 4 0,2-1 0,2 1 0,9 6 0,-2 3 0,0-6 0,-3 5 0,-8-7 0,0 3 0,0-4 0,0-2 0,0-2 0,0 4 0,0 1 0,0 0 0,0-3 0,0-3 0,0-2 0,0 5 0,0-2 0,0 5 0,0-5 0,0-2 0,0 2 0,0 1 0,0 0 0,0 0 0,0-2 0,0 5 0,0-4 0,0 0 0,0-2 0,0 6 0,0-3 0,0 5 0,0-8 0,0 5 0,0-6 0,0 8 0,0-5 0,0 0 0,0 1 0,0-1 0,0 0 0,0 4 0,0-4 0,0 5 0,0-5 0,0 12 0,0-12 0,0 6 0,4-4 0,2 4 0,1-3 0,1 11 0,0-11 0,-8 7 0,7-8 0,-3 0 0,-2-2 0,2 4 0,3-3 0,-7 0 0,12 1 0,-10 0 0,9-4 0,-3 4 0,-1-2 0,3 4 0,-2-4 0,-2 2 0,2-4 0,-4 1 0,-2 0 0,2 1 0,-4-2 0,0 4 0,0-2 0,0 1 0,0-1 0,0 0 0,7 1 0,-7-3 0,8 4 0,-8-2 0,0 3 0,0-2 0,0-1 0,0-1 0,0 0 0,2-1 0,4 2 0,-4-2 0,-2 2 0,0-2 0,0 8 0,8-7 0,-8 6 0,7-14 0,-7 3 0,0-4 0,0 0 0,0-1 0,0 1 0,7-6 0,-7 2 0,12-8 0,-2 1 0,4-10 0,-2 9 0,5-22 0,-17 26 0,21-24 0,-18 24 0,7-13 0,-2 18 0,-8-13 0,8 12 0,-8-12 0,0 13 0,0-10 0,0 11 0,0-2 0,0 4 0,3 0 0,1 0 0,-1-1 0,-3-1 0,0 3 0,0-1 0,0-1 0,0 1 0,0-1 0,0 1 0,0 0 0,0 0 0,0 0 0,0 0 0,8 0 0,-8-2 0,7 2 0,-7-1 0,3 1 0,0 0 0,9 1 0,-6-3 0,6 0 0,-6 0 0,10 2 0,-10-2 0,1 2 0,8-2 0,-13 2 0,17-2 0,-7 0 0,1 1 0,2-1 0,-5 1 0,-2 1 0,6-2 0,3 2 0,-1-1 0,1 4 0,-10-3 0,5 2 0,-10-2 0,9-1 0,-4 1 0,3 1 0,-2-2 0,5 4 0,-13-4 0,12 3 0,-5-5 0,8 3 0,-7 0 0,2 0 0,-3 0 0,-1-1 0,6-1 0,-6 0 0,8 1 0,-6-1 0,3-1 0,-3 3 0,3-3 0,-5 3 0,5-2 0,-9 2 0,9 0 0,-3-2 0,7 0 0,-9-1 0,-2 3 0,-4 0 0,0 2 0,0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26T07:23:57.427"/>
    </inkml:context>
    <inkml:brush xml:id="br0">
      <inkml:brushProperty name="width" value="0.07938" units="cm"/>
      <inkml:brushProperty name="height" value="0.07938" units="cm"/>
      <inkml:brushProperty name="color" value="#FB6601"/>
    </inkml:brush>
  </inkml:definitions>
  <inkml:trace contextRef="#ctx0" brushRef="#br0">0 507 24575,'0'-5'0,"0"1"0,0 0 0,7-1 0,-7 1 0,4-2 0,-4 2 0,7 0 0,1-1 0,-6 3 0,7-3 0,-9 1 0,2 2 0,2-2 0,3-1 0,-3 3 0,7-2 0,-11-1 0,4 1 0,-4 1 0,0-1 0,0 0 0,7 1 0,-7-1 0,8-1 0,-8 1 0,0 1 0,0-1 0,0-1 0,3 1 0,-3 0 0,10-3 0,-6 5 0,1-2 0,-5-1 0,0 3 0,0-3 0,0 1 0,0 1 0,2-1 0,6-5 0,-1 5 0,4-8 0,-11 8 0,11-5 0,-11 5 0,7-6 0,-3 6 0,0-2 0,-2 1 0,-2-1 0,0 1 0,0-2 0,0 3 0,4-5 0,0 6 0,7-5 0,-11 3 0,11-2 0,-11 3 0,7 0 0,-7-1 0,0 1 0,0 1 0,0-4 0,0 3 0,0 0 0,4-3 0,-4 2 0,7 1 0,-7-1 0,0 1 0,0-3 0,0 3 0,0 2 0,4-2 0,-4-1 0,7-2 0,-7 0 0,0 3 0,0 0 0,0-1 0,4 1 0,0-1 0,6-4 0,-10 4 0,3-1 0,-3 2 0,0-1 0,0 3 0,8-5 0,-8 3 0,3-3 0,-3 1 0,0 1 0,0-2 0,0 5 0,0-3 0,0 1 0,8-1 0,-1 5 0,-3-1 0,3 2 0,-14 4 0,3 2 0,-3 0 0,-1-1 0,8 3 0,0-2 0,0 6 0,0-6 0,0 4 0,0-7 0,0 5 0,0-2 0,0 2 0,0-2 0,0 2 0,0 2 0,0-2 0,0 2 0,0-5 0,0-1 0,0 2 0,0-5 0,0 3 0,0-1 0,0 0 0,0 3 0,0-1 0,0 4 0,0-4 0,0 1 0,0-3 0,0 5 0,0-4 0,0 6 0,0-4 0,0 0 0,0-5 0,0 6 0,0-3 0,0 4 0,0-7 0,0 7 0,0-4 0,8 4 0,-8-3 0,7 4 0,-7-2 0,4 1 0,-4-5 0,7 5 0,-7-4 0,0 4 0,4-3 0,-2 4 0,3-6 0,-5 5 0,0-5 0,4 5 0,-2-5 0,2 6 0,4-6 0,-8 2 0,11-1 0,-11-3 0,7 3 0,-7 2 0,4-3 0,-4 8 0,11-8 0,-8 3 0,1-3 0,-4 1 0,0-1 0,0 5 0,0-5 0,0 5 0,0-2 0,4 1 0,-2 0 0,3-1 0,-5-3 0,0 2 0,0-1 0,0 4 0,6-5 0,-6 8 0,4-8 0,3 5 0,-7-5 0,4 0 0,-4 1 0,0-1 0,0 1 0,0 2 0,0-3 0,0 3 0,0-3 0,0 1 0,0 2 0,0-6 0,0 4 0,0 0 0,0-3 0,0 6 0,0 0 0,0 0 0,0-5 0,0 1 0,0 1 0,0-3 0,0 3 0,0-1 0,0-2 0,0 3 0,7-1 0,-7-2 0,11 2 0,-11 1 0,8-3 0,-5 3 0,1-1 0,0 0 0,-4-1 0,0 2 0,0-1 0,0 0 0,0 1 0,2 2 0,2-3 0,1 0 0,1 3 0,-6-2 0,11-1 0,-11 0 0,8-1 0,-8 1 0,0 3 0,0-5 0,0 5 0,0-2 0,3-4 0,-3 4 0,8 2 0,-8-3 0,3 5 0,1-4 0,0 1 0,-4-2 0,0 3 0,0-4 0,0 1 0,0 1 0,0-4 0,0 4 0,0 0 0,0-3 0,0 2 0,0-4 0,0-1 0,0-4 0,3-2 0,1 0 0,0 5 0,-4-5 0,0 3 0,0-3 0,0 1 0,0-5 0,0 4 0,0-2 0,6 2 0,-6 2 0,5-6 0,-5 7 0,6-7 0,1 6 0,-3-4 0,3 5 0,-7 0 0,0-1 0,4 1 0,0 0 0,3-3 0,0-1 0,1 0 0,-4 3 0,2-2 0,-6 3 0,11 2 0,-11-2 0,7-1 0,-3-4 0,0 3 0,3-4 0,-3 4 0,7-1 0,-11 3 0,11-3 0,-11 2 0,2 3 0,-2-4 0,8-1 0,-8 0 0,7-4 0,-3 7 0,-4-6 0,7 6 0,-3-1 0,3-1 0,4 1 0,-3-4 0,-5 5 0,-3 0 0,0-3 0,8 5 0,-8-5 0,10 0 0,-10 1 0,7 3 0,-7-5 0,0 3 0,0-4 0,0 5 0,0-3 0,4 3 0,-1-5 0,5 4 0,-5-4 0,1 5 0,-4-5 0,0 5 0,0-3 0,7 2 0,-7 1 0,4-1 0,-4-2 0,6 5 0,-6 2 0,9 0 0,-9 5 0,0 1 0,0-2 0,0 2 0,2 4 0,6-3 0,6 9 0,-6-9 0,3 6 0,-11-9 0,11 8 0,-7-6 0,-2 5 0,-2-6 0,0 2 0,0-5 0,5 7 0,-1-5 0,-2 5 0,-2-5 0,0 1 0,0-1 0,0-1 0,8 1 0,-8 0 0,3 4 0,-3-2 0,0-1 0,0-1 0,0-2 0,0 2 0,0 1 0,0-3 0,0 3 0,0-1 0,0-1 0,0 1 0,0 0 0,0 1 0,0-3 0,0 3 0,0-1 0,-3-2 0,3 3 0,-8 0 0,8-4 0,0 4 0,0 0 0,0-3 0,0 2 0,0-4 0,0-6 0,0-1 0,0-4 0,0 6 0,0-4 0,0 2 0,0-1 0,8-4 0,-5 4 0,8-4 0,0-1 0,-3-7 0,-1 6 0,-3-1 0,7 4 0,-9 2 0,13-5 0,-15 12 0,8-7 0,-8-2 0,0-3 0,0 4 0,0-1 0,0 6 0,3-5 0,-3 6 0,11-5 0,-7 5 0,7 0 0,-11-1 0,4-2 0,-4 0 0,11-1 0,-9 3 0,13-3 0,-15 3 0,7 1 0,-3-1 0,0 0 0,-1 3 0,1-2 0,0 0 0,-1-1 0,-3 0 0,0-1 0,0 2 0,0-3 0,0 4 0,0-1 0,0-1 0,0 1 0,0 2 0,0-3 0,0 0 0,0 1 0,8-5 0,-6 2 0,6-1 0,-1 3 0,-7 1 0,0 1 0,0-3 0,0-1 0,0 3 0,0-3 0,0 3 0,0-1 0,4-2 0,-4 3 0,7-2 0,-7 3 0,0-4 0,4 3 0,0-8 0,3 8 0,-3-7 0,-1 6 0,-3-3 0,0 3 0,0-2 0,0 5 0,8-6 0,-8 3 0,3-4 0,-3 4 0,0-3 0,8 3 0,-2-3 0,-2 5 0,7-4 0,-8 3 0,1-1 0,-4 1 0,4-3 0,-1 2 0,1-1 0,3 2 0,-7-1 0,4 0 0,2 1 0,-6 0 0,9-1 0,-9 3 0,2-3 0,-2 1 0,8 2 0,-4-2 0,3-1 0,0 3 0,-3-3 0,-4 1 0,7 0 0,-7-1 0,4 3 0,-4 4 0,0 4 0,0 6 0,0-5 0,0 3 0,0-3 0,0 6 0,0-1 0,0 1 0,0-2 0,7-2 0,-7-4 0,4 1 0,-4 1 0,0 2 0,0-2 0,0 2 0,0-5 0,0 3 0,0-5 0,0 5 0,0-5 0,0 5 0,0 0 0,0 1 0,0-3 0,0 6 0,0-7 0,0 8 0,0-8 0,0 5 0,0-5 0,6 3 0,-6-2 0,9 2 0,-9-3 0,0 5 0,0-1 0,0 6 0,0-5 0,0 0 0,0-5 0,0 3 0,0 0 0,0 2 0,0-3 0,0 4 0,0-6 0,0 5 0,0-5 0,0 3 0,0-3 0,0 1 0,0 2 0,0 2 0,0-3 0,0 1 0,0-3 0,0 5 0,0-4 0,0 4 0,0-8 0,0 4 0,0 0 0,0-3 0,0 2 0,0 0 0,0-1 0,0 2 0,0-1 0,0-1 0,0 1 0,0 0 0,0 1 0,0-1 0,2 3 0,-2-3 0,8 3 0,-8-5 0,0 5 0,0-3 0,0 1 0,0-1 0,3 3 0,1-2 0,0 6 0,-4-7 0,3 5 0,1-5 0,0 5 0,-4-4 0,0 1 0,0-3 0,0 3 0,0-1 0,0 6 0,0-7 0,0 8 0,0-5 0,0-1 0,0 1 0,0-5 0,0 3 0,0-1 0,0-2 0,0 7 0,0-4 0,0 1 0,7-3 0,-7 1 0,4 0 0,-4 1 0,0-3 0,0 3 0,0-1 0,0-1 0,0 1 0,0 0 0,0-1 0,0 3 0,0-2 0,0 1 0,0 0 0,0-3 0,0 2 0,0 0 0,0-1 0,0 2 0,0-1 0,0 0 0,0-1 0,0 1 0,0 1 0,0-3 0,0 3 0,0-5 0,-4 0 0,4-7 0,-7 4 0,7-3 0,0-1 0,0 3 0,11-8 0,6 1 0,2 2 0,-1-2 0,-14 2 0,3 5 0,-7-3 0,11 2 0,-1-3 0,1-1 0,7 0 0,-10 4 0,3-1 0,-11 3 0,11-3 0,-5 1 0,-2 0 0,3 1 0,-3 0 0,0-1 0,3-2 0,-3 3 0,-1-2 0,5 1 0,-8 3 0,11-5 0,-11 2 0,7 1 0,-3 0 0,-4 1 0,10 1 0,-7-2 0,5 0 0,-5-1 0,8 0 0,1 1 0,-5-1 0,8-3 0,-9 5 0,5-6 0,0 3 0,7-4 0,-8 6 0,5-5 0,-8 7 0,1-3 0,-1 4 0,-3-4 0,3 1 0,1-3 0,-5 4 0,7-3 0,-6 2 0,3-2 0,1 5 0,3-8 0,-4 6 0,4-5 0,-4 3 0,3-2 0,-2 5 0,3-7 0,-11 5 0,11-3 0,-11 2 0,7 4 0,-3-4 0,-4 1 0,7-1 0,-3 0 0,3-1 0,1 2 0,-6-3 0,-2 7 0,0 4 0,0 3 0,0 2 0,8 2 0,-5-6 0,8 12 0,-7-10 0,7 9 0,-7-12 0,7 9 0,-11-9 0,7 8 0,-7-5 0,0 4 0,0-6 0,0 6 0,4-7 0,-2 5 0,2-5 0,0 1 0,0-1 0,-1 5 0,-3-4 0,0 6 0,0-9 0,0 5 0,0-2 0,8-4 0,-8 4 0,3-1 0,-3-1 0,0 1 0,8 0 0,-8 1 0,7 2 0,-7-3 0,4 3 0,-4-2 0,11-1 0,-9 0 0,3 1 0,-5-1 0,0 0 0,4-1 0,-2 1 0,2 1 0,-4-1 0,0 0 0,7 1 0,-7 0 0,4 1 0,-4-3 0,0 3 0,0-1 0,0-3 0,0 2 0,0 1 0,0-3 0,0 3 0,0-1 0,0-1 0,0 1 0,0 0 0,0-1 0,0 1 0,0-4 0,0-4 0,0-6 0,7-5 0,-3 2 0,3-1 0,-7-1 0,0 10 0,0-10 0,8 6 0,-5-11 0,5 6 0,-2-6 0,3 7 0,8-10 0,-6 10 0,-4 0 0,-7 6 0,0-2 0,0 5 0,0-5 0,0 4 0,0-4 0,0 5 0,4-8 0,-4 8 0,11-3 0,-7 2 0,-2 1 0,-2 2 0,0-2 0,4-3 0,1 3 0,5-1 0,-10 1 0,3 1 0,-3-1 0,0-3 0,0 5 0,0-5 0,0 3 0,0 1 0,0-1 0,0-1 0,0 4 0,0-4 0,0 0 0,0 1 0,0-1 0,8-1 0,-8 4 0,7-5 0,-7 2 0,0-1 0,0 1 0,4-4 0,-4 5 0,11-5 0,-8 5 0,5-3 0,-4 2 0,-2 1 0,-2 0 0,0-3 0,0 2 0,9-2 0,-7 1 0,6-1 0,-1 3 0,-7-1 0,4 1 0,-4-6 0,11 6 0,-8-5 0,1 5 0,-4 0 0,0-1 0,4 1 0,-1 1 0,1-4 0,-4 3 0,0 0 0,0-1 0,0 1 0,0-1 0,6-2 0,-6 6 0,4-6 0,-4 2 0,0 1 0,0-3 0,7 5 0,-7-3 0,8 3 0,-8-2 0,0 0 0,3-3 0,-3 0 0,8 2 0,-8 1 0,0 2 0,0-3 0,0-1 0,3 1 0,-3-4 0,8 4 0,-8-1 0,0 2 0,0 1 0,0-4 0,0 3 0,0 0 0,0 4 0,0 4 0,0 0 0,0 8 0,0-8 0,0 7 0,0-4 0,0 6 0,3-6 0,1 2 0,0-2 0,-4-1 0,0-1 0,0-1 0,0 1 0,0-3 0,0 2 0,0 3 0,0-2 0,0 3 0,0-3 0,0 2 0,0-3 0,0 3 0,0-2 0,0 3 0,0-3 0,0 6 0,0-7 0,0 5 0,0-5 0,0 3 0,0-2 0,0-1 0,0 1 0,0 0 0,0-1 0,0 2 0,0-3 0,0 4 0,0-3 0,0 5 0,0-5 0,0 3 0,0-2 0,0 1 0,0-1 0,0 4 0,0-3 0,0 1 0,0-4 0,0 5 0,0-3 0,0 2 0,0-3 0,0 7 0,0-5 0,0 10 0,0-11 0,0 3 0,0-5 0,0 8 0,0-5 0,0 6 0,0-8 0,0 5 0,0-4 0,0 1 0,0-2 0,0 6 0,0-5 0,0 3 0,0-3 0,0 2 0,0-6 0,0 6 0,0-2 0,0 3 0,0-3 0,0 4 0,0-4 0,0 1 0,0 1 0,0 0 0,0-3 0,0 3 0,0-2 0,0 1 0,0-2 0,0 3 0,0-4 0,0 1 0,0 2 0,0 1 0,0 0 0,0 2 0,0-5 0,0 3 0,0-1 0,0 1 0,0-2 0,0 2 0,0-6 0,0 4 0,0 0 0,0-1 0,0 1 0,0 4 0,0-5 0,0 5 0,0-4 0,0-1 0,0 2 0,0 1 0,0 0 0,0-1 0,0-1 0,0 0 0,0-1 0,0 2 0,0-3 0,0 2 0,0-1 0,0-1 0,0 1 0,0 0 0,0-2 0,0 1 0,7-8 0,-7 1 0,4-3 0,6-2 0,-6 2 0,10 1 0,-14 1 0,11-1 0,-3-1 0,-1 2 0,-3-2 0,3 6 0,-7-4 0,10 1 0,-3-3 0,8-4 0,-7 3 0,10-2 0,-18 5 0,11-4 0,-11 3 0,6-1 0,-6 3 0,0-1 0,0 1 0,0-1 0,0 0 0,0-1 0,4-1 0,-4 0 0,7 3 0,-7-1 0,4 1 0,0 2 0,-1-3 0,1-1 0,0 2 0,7-6 0,-11 6 0,3-2 0,5 1 0,-8-2 0,11 3 0,-5-8 0,13 1 0,-8-2 0,3 6 0,-10 3 0,0 2 0,-2-5 0,2-2 0,1 2 0,-5-2 0,0 5 0,0 1 0,0-4 0,6 3 0,-2-5 0,3 2 0,0 3 0,-3 0 0,-4-3 0,7 1 0,-3 1 0,-4 1 0,7-1 0,-7 3 0,0-3 0,4 1 0,0 4 0,-2 0 0,-2 9 0,0-2 0,0 2 0,0-5 0,0 5 0,0-2 0,8 6 0,-5-6 0,5 8 0,-8-9 0,0 6 0,0-3 0,0 9 0,4-5 0,-1 7 0,1-11 0,-4 7 0,0-12 0,0 7 0,0-4 0,0 0 0,0-1 0,4 3 0,-1 1 0,8 0 0,-11-7 0,11 8 0,-11-6 0,4 6 0,-4-7 0,0 1 0,0 1 0,0 3 0,0-3 0,6 4 0,-6-5 0,8-4 0,-8 4 0,0 0 0,0-1 0,0 2 0,3-1 0,5 4 0,-1-4 0,-3 3 0,-4-3 0,0 2 0,3-3 0,1 3 0,7-5 0,-11 1 0,4-2 0,-4-1 0,7-1 0,-1-6 0,9-2 0,-7 2 0,17-5 0,-21 6 0,28-9 0,-25 8 0,15-9 0,1 4 0,-10 4 0,13-8 0,-11 5 0,2 0 0,5-9 0,-7 13 0,0-9 0,-4 12 0,-9-5 0,6 5 0,6-10 0,-6 8 0,3-8 0,2 8 0,-9 1 0,7-2 0,-4 0 0,1 1 0,3-3 0,-11 4 0,11-1 0,-11 4 0,11-5 0,-5 2 0,-2-1 0,7 2 0,-7-2 0,-1 2 0,5 0 0,-8-1 0,3 1 0,5 0 0,-8-1 0,11-2 0,-11 3 0,7 0 0,-3-3 0,-4 2 0,10-3 0,-7 3 0,1-2 0,7 0 0,-7 3 0,11-2 0,-15 1 0,7 0 0,-7 3 0,0-2 0,4 0 0,-4 1 0,7-1 0,-7 4 0,0 7 0,0-1 0,0 5 0,0 2 0,0-6 0,0 11 0,6-7 0,-6 3 0,8 1 0,-8-10 0,0 11 0,0-10 0,0 10 0,11 2 0,-11-1 0,7 6 0,-7-12 0,7 7 0,-7-12 0,4 5 0,-4-6 0,7 4 0,1-3 0,3 3 0,-9-4 0,17 6 0,-19-7 0,18 10 0,-14-9 0,3 1 0,3-1 0,1 4 0,-3-3 0,10 4 0,-14-9 0,9 9 0,-2-6 0,-3 5 0,-5-5 0,1 3 0,0-2 0,7 1 0,-11 1 0,11 0 0,-11-3 0,7 3 0,-3-5 0,-4 5 0,6-3 0,-1-2 0,-1 3 0,9 1 0,-13-1 0,11 2 0,-3-3 0,-8 0 0,7-1 0,-3 3 0,-4-1 0,7 0 0,-7-1 0,4 1 0,-4-5 0,6-3 0,-6-2 0,0-6 0,0 7 0,0-14 0,0 7 0,0-5 0,0 5 0,0-2 0,0 1 0,0 2 0,0-4 0,0 10 0,0-8 0,0-1 0,0 2 0,0-5 0,0 5 0,0 0 0,0 0 0,0 4 0,0-4 0,0 4 0,0-4 0,0-2 0,0 4 0,0-11 0,0 13 0,0-6 0,0 6 0,0-6 0,0 6 0,0-4 0,0 6 0,0-6 0,0 5 0,0-13 0,0 15 0,0-9 0,0 6 0,0-4 0,0 4 0,0-2 0,5 3 0,1-6 0,2 5 0,-5-8 0,-3 10 0,0-3 0,0 3 0,0-6 0,0 4 0,0-4 0,0 7 0,0-1 0,0 0 0,0-1 0,0 2 0,0-6 0,0 6 0,0-2 0,0 1 0,0 0 0,0 1 0,0 0 0,0-3 0,0 2 0,0 1 0,0-1 0,0 1 0,0-3 0,0 1 0,0-1 0,0 3 0,0-5 0,0 4 0,0-8 0,0 8 0,0-26 0,0 20 0,0-20 0,0 22 0,0-7 0,0 7 0,0-4 0,0 4 0,0 0 0,0 5 0,0-1 0,0 5 0,0 2 0,0 30 0,0-17 0,0 19 0,0 3 0,0-5 0,0 26 0,0-33 0,0 15 0,0-27 0,0 50 0,0-28 0,0 20 0,8-29 0,3-9 0,0-5 0,-4 1 0,-7-6 0,4 4 0,-4-2 0,6 4 0,-6-9 0,5 5 0,-3-4 0,6 4 0,-5-5 0,8 3 0,-11-5 0,4 5 0,-4 4 0,0-2 0,7 2 0,-7-6 0,15 5 0,-15-5 0,14 6 0,-14-7 0,11 8 0,-7-8 0,7 8 0,-8-10 0,1 7 0,-4-2 0,0 2 0,0-5 0,0 0 0,0 3 0,7-5 0,-7 2 0,4 1 0,3-2 0,-7 1 0,8 3 0,-8-3 0,2 5 0,-2-6 0,8 1 0,-8 0 0,3-2 0,1 3 0,0 0 0,-1-1 0,1 0 0,7 1 0,-11-1 0,11-1 0,-11 1 0,8-2 0,-8 1 0,0 1 0,3 0 0,-3 1 0,10 2 0,-6-6 0,0 6 0,-1-2 0,1-1 0,0-6 0,-4 0 0,7-5 0,-7 1 0,4 1 0,3-4 0,-7 3 0,7-3 0,8-3 0,-1-3 0,4-1 0,-3-4 0,-11 8 0,3-3 0,-1 10 0,5-5 0,-11 3 0,11-2 0,-11 2 0,11-1 0,-11 3 0,11-5 0,-3 6 0,-1-2 0,-3 1 0,-4 0 0,0 1 0,0 0 0,0 2 0,0-3 0,0 0 0,0 4 0,0-4 0,0 1 0,0-1 0,6 3 0,-6-2 0,11-1 0,-11 2 0,4-3 0,3-1 0,-7 3 0,7-3 0,-3 3 0,4-5 0,3 6 0,0-5 0,-5 3 0,5-2 0,-11 3 0,11-3 0,-11 1 0,11 1 0,-4 1 0,4-6 0,-3 6 0,-6-2 0,6-1 0,-8 3 0,11-3 0,-11 2 0,11 1 0,-7 0 0,3-1 0,-3 3 0,-1-3 0,-3 1 0,0 1 0,0-1 0,8-1 0,-8-2 0,3 3 0,5-5 0,-8 5 0,6 0 0,-6-1 0,0 1 0,0-1 0,0 0 0,0 1 0,0-5 0,0 5 0,0-3 0,0 2 0,0 1 0,0 0 0,0-3 0,0 2 0,-6-3 0,6 3 0,-11-3 0,7 3 0,0-2 0,4 4 0,0-1 0,0-2 0,0 1 0,0 0 0,0 1 0,0 0 0,0-1 0,0-2 0,-3 6 0,-1-4 0,0 1 0,4 1 0,0 1 0,0 4 0,0 5 0,0-1 0,0-1 0,0 2 0,0-3 0,0 3 0,0-3 0,0 3 0,4-1 0,0 4 0,-1-1 0,-3-3 0,0-1 0,0 0 0,0 1 0,0-2 0,0 1 0,0 1 0,0-1 0,0 4 0,0-4 0,4 4 0,0-5 0,-1 3 0,-3-3 0,0 2 0,0 1 0,0 2 0,0-2 0,0 4 0,0-6 0,0 11 0,0-10 0,0 3 0,0-3 0,0 1 0,0 0 0,0 2 0,0-5 0,0 5 0,0-2 0,0 6 0,0-8 0,0 9 0,0-10 0,8 7 0,-8-6 0,2 1 0,-2-4 0,0 5 0,0-2 0,8 1 0,-8-2 0,7 3 0,-7-2 0,4-1 0,-4 0 0,7 1 0,-7 0 0,0 1 0,0-3 0,0 1 0,4 0 0,-1-1 0,1 1 0,0 1 0,-1-4 0,1 4 0,-4 0 0,6-3 0,-1 5 0,1-3 0,2 1 0,-8-1 0,0 0 0,7 1 0,-3 0 0,11-1 0,-12-2 0,1 1 0,-4 1 0,0-2 0,0 3 0,7-1 0,-7 5 0,4-2 0,2-2 0,-6-1 0,5-4 0,-5 4 0,0 1 0,0-1 0,6-1 0,-6 1 0,8 0 0,-8-2 0,0 3 0,3 0 0,-3-4 0,8 4 0,-8-1 0,0-1 0,0 1 0,0 0 0,0-1 0,0 2 0,0-1 0,0 0 0,0-1 0,0 1 0,0 1 0,0-4 0,0 4 0,0 0 0,0-3 0,0 2 0,0-4 0,-8 0 0,8-4 0,-3 4 0,3-9 0,0 6 0,0-7 0,0 3 0,0-2 0,0 5 0,0-1 0,0-9 0,0 8 0,0-14 0,0 13 0,0-4 0,0 4 0,0 1 0,3 1 0,-3 1 0,8-1 0,-5-4 0,1 5 0,3-5 0,-3 5 0,0-1 0,-4-2 0,11-1 0,-9 1 0,11-2 0,-11 2 0,6-2 0,3 2 0,-4-2 0,4 2 0,-11 1 0,4-3 0,3-2 0,-7 2 0,15-6 0,-15 8 0,6-9 0,-6 12 0,0-9 0,0 8 0,0-2 0,0 3 0,7-5 0,-7 4 0,11-8 0,-11 8 0,8-6 0,-8 7 0,3-3 0,5 1 0,-1-1 0,-3-2 0,0 2 0,2 0 0,1 2 0,4 1 0,-11-2 0,11 1 0,-3-4 0,-5 5 0,5-3 0,-8 5 0,3-5 0,5 3 0,-2-5 0,-2 4 0,-4-3 0,0 3 0,7-10 0,-3 8 0,10-13 0,-10 15 0,3-11 0,-7 12 0,0-5 0,8 0 0,-8-4 0,7 1 0,3-3 0,-6 10 0,7-4 0,-11 5 0,0 0 0,0-1 0,0 1 0,4-3 0,3-2 0,0 2 0,-3-1 0,-4 3 0,0-2 0,0 3 0,0-1 0,0 1 0,0-3 0,4 3 0,-1-5 0,7 2 0,-10 3 0,5-3 0,1 2 0,-6 4 0,8-4 0,-5 0 0,5 3 0,3-2 0,-4-1 0,-3 1 0,3-3 0,-3 0 0,2 1 0,5-1 0,-11 4 0,11-1 0,-7 0 0,0 2 0,-1-5 0,1 3 0,7-3 0,-11 2 0,4 1 0,3-1 0,-7 1 0,6 1 0,-2-1 0,3 0 0,-3-1 0,3 3 0,-7-3 0,0 1 0,0 4 0,0 3 0,0 3 0,0 1 0,0 0 0,0-3 0,0 0 0,0 1 0,0 12 0,0-7 0,0 10 0,0-16 0,0 1 0,4-1 0,0 7 0,7-4 0,-11 4 0,4-7 0,-4 3 0,0-5 0,0 9 0,0-6 0,0 13 0,0-12 0,0 10 0,0-9 0,0 2 0,0-5 0,7 3 0,-7-3 0,15 9 0,-13-6 0,9 7 0,-7-7 0,0 8 0,-1-3 0,-3 5 0,0-3 0,0-4 0,0-2 0,0 0 0,0 4 0,4-1 0,0 0 0,-1-2 0,-3-5 0,8 5 0,-5-2 0,12 4 0,-11-4 0,6 1 0,-7-3 0,12 10 0,-11-8 0,11 16 0,-15-14 0,0 8 0,0-7 0,3 0 0,1-3 0,11-2 0,-13-1 0,13 8 0,-15-8 0,7 7 0,-3-4 0,-4 2 0,7-5 0,-7 3 0,4 2 0,0-5 0,-1 5 0,-3-5 0,0 1 0,0 2 0,0-3 0,0 5 0,8 2 0,-1-4 0,-1 4 0,2-4 0,-8 1 0,0-3 0,0 0 0,0-3 0,0 5 0,0-3 0,0 1 0,0 3 0,0-1 0,4 6 0,-1-8 0,1 2 0,-4-3 0,0 0 0,0 6 0,4-4 0,-1 1 0,8-2 0,-11-3 0,4 0 0,-4 2 0,0 1 0,7-3 0,-7 3 0,8-1 0,-8-1 0,0 1 0,2 0 0,7-2 0,-3 3 0,-2 0 0,-1-4 0,1 2 0,7-3 0,-11 5 0,4-8 0,3 3 0,-7-5 0,15-3 0,-15 1 0,15-9 0,-13 10 0,13-12 0,-8 12 0,8-10 0,-8 9 0,-3-2 0,0 5 0,-2-5 0,9 2 0,-11-6 0,4 8 0,-4-6 0,0 6 0,0-6 0,0 4 0,0 0 0,0 1 0,0 2 0,0 1 0,7-4 0,-3 3 0,11-9 0,-4 6 0,0-9 0,-5 10 0,-2-8 0,-4 10 0,7-9 0,-7 6 0,4-4 0,-4 6 0,0-1 0,0 1 0,7-2 0,1 3 0,3-3 0,-4 3 0,0-1 0,-3 1 0,0 0 0,2 1 0,-2-1 0,3-1 0,0 3 0,-7-3 0,0 1 0,4 2 0,-4-2 0,11-2 0,-7 2 0,3 2 0,-3-2 0,0-1 0,3 3 0,-3-2 0,9-1 0,-2 1 0,0-1 0,0 0 0,-3 1 0,3 0 0,-11-1 0,10 3 0,-10 2 0,7 2 0,-3 3 0,-4-1 0,7 3 0,-7-3 0,8 9 0,-8-8 0,11 9 0,-11-10 0,0 5 0,0 2 0,0-2 0,0 2 0,0-6 0,0 3 0,0 2 0,0-4 0,0 3 0,0-6 0,0 12 0,0-8 0,0 8 0,0-8 0,0 4 0,0-6 0,0 3 0,3 0 0,-3-2 0,8 1 0,-6 6 0,-2-6 0,9 6 0,-9-2 0,2-4 0,2 5 0,0-8 0,-4 0 0,0 1 0,0-1 0,0 3 0,0-3 0,0 8 0,0-8 0,0 5 0,0-5 0,0 0 0,0 1 0,0 0 0,0-3 0,0 2 0,0 3 0,0-2 0,0 3 0,0-3 0,0 2 0,0-5 0,0 4 0,0-1 0,0 2 0,0-3 0,7 3 0,-7-2 0,4-1 0,-4 0 0,0-1 0,0 1 0,0 1 0,7-4 0,-7-1 0,4 0 0,-4-6 0,0-3 0,0 3 0,11-19 0,0 2 0,13-30 0,-9 15 0,7-13 0,-8 6 0,4 16 0,-7-4 0,0-1 0,-7 19 0,7-33 0,-5 31 0,6-26 0,6 26 0,-11-3 0,8 4 0,-4 2 0,-1 3 0,-3-11 0,-7 15 0,0-13 0,0 11 0,0-2 0,8 0 0,-8 7 0,7-10 0,-7 5 0,0 2 0,0-6 0,0 9 0,0-12 0,0 11 0,0-10 0,0 8 0,7 1 0,-7 1 0,8-4 0,-8 4 0,3-1 0,-3 1 0,8 3 0,-8-2 0,0-1 0,2 3 0,-2-5 0,9 2 0,-9 1 0,0 0 0,0-1 0,0 3 0,4-3 0,-2 1 0,2-5 0,3 5 0,-7-7 0,4 9 0,-4-3 0,0 0 0,0 5 0,0 5 0,7 0 0,-7 1 0,15 3 0,-11-4 0,18 12 0,-22-12 0,10 8 0,-3-2 0,4 1 0,7 12 0,-10-6 0,20 22 0,-13-11 0,7 7 0,3 2 0,4 5 0,7 14 0,-21-37 0,-1 5 0,-14-17 0,8 15 0,-1-16 0,-7 4 0,10-2 0,-10 2 0,7-4 0,-7-3 0,0 3 0,0 2 0,0-2 0,4 2 0,0-5 0,-1 3 0,1-3 0,3 5 0,1-5 0,-4 3 0,3-2 0,-7 2 0,6-3 0,-1 5 0,-5 2 0,6-2 0,-6 0 0,0-2 0,4-1 0,0 3 0,-1-3 0,1 4 0,3-6 0,1 7 0,3-6 0,-4 4 0,-3-5 0,7 1 0,-11 2 0,6-3 0,-6 0 0,0 1 0,0-1 0,0-1 0,4 1 0,-1 0 0,1 1 0,-4-1 0,0 0 0,0 1 0,0 0 0,0-3 0,0 2 0,8 1 0,-8-3 0,11 3 0,-11-1 0,3 0 0,-3-1 0,0 1 0,0 1 0,0-3 0,0 3 0,0-1 0,0-2 0,0 2 0,0 1 0,0-3 0,0 2 0,0 1 0,0-2 0,0-2 0,0-5 0,0-1 0,8-6 0,-8 7 0,7-5 0,-7 5 0,6-8 0,-6 4 0,15-4 0,-15 4 0,7 0 0,8-12 0,-11 12 0,14-17 0,-12 18 0,13-4 0,-12 5 0,12-10 0,-12 12 0,0-8 0,-3 8 0,-4-3 0,0 1 0,0-4 0,6 6 0,-6-5 0,8 5 0,-8-3 0,0 2 0,3 1 0,-3 0 0,11 1 0,0-6 0,0 3 0,-3-3 0,-8 7 0,7-5 0,-7 3 0,6-1 0,-6 1 0,0 1 0,0-1 0,0-1 0,0 1 0,0-3 0,0 3 0,0-3 0,0 1 0,0 3 0,0-3 0,0 1 0,0 0 0,0 1 0,0 0 0,0-4 0,0 4 0,0 0 0,0-1 0,0 1 0,0 1 0,0-1 0,0 0 0,0 4 0,0 2 0,4 3 0,-4-1 0,8 0 0,-5 1 0,5-3 0,-1 4 0,-3 0 0,3 0 0,-7-2 0,11 3 0,0 0 0,-5-1 0,16 8 0,-14-8 0,10 8 0,-14-9 0,13 6 0,-17-6 0,15 3 0,-8-6 0,1 5 0,3-3 0,0 5 0,-5-4 0,9 4 0,-4 2 0,0-5 0,0 3 0,-8-2 0,-3-2 0,0 2 0,0-1 0,4 5 0,0 0 0,0 1 0,-4-6 0,0 1 0,0-3 0,6 8 0,-1-5 0,1 1 0,1-3 0,-3 3 0,-4-3 0,7 4 0,-7-4 0,0 1 0,4-1 0,3 0 0,1-1 0,-5 0 0,-3 1 0,0-3 0,0 4 0,0-1 0,0 2 0,0-3 0,0 0 0,0 1 0,0-3 0,0 3 0,0-1 0,0 0 0,0-1 0,0 2 0,8-1 0,-8-2 0,2 3 0,-2-1 0,8-2 0,-8-2 0,11-2 0,-11-2 0,7-3 0,-3 4 0,-1-3 0,5 2 0,-4 1 0,7-4 0,-8 3 0,11-7 0,-10 6 0,7-4 0,-8 5 0,12-5 0,-8 2 0,14-4 0,-13 5 0,6-3 0,-6 4 0,3-4 0,-4 3 0,3-1 0,-10 3 0,15-5 0,-11 2 0,10-2 0,-6 4 0,3-4 0,2 5 0,-2-5 0,0 5 0,1-3 0,-5 5 0,8-8 0,-8 4 0,10-3 0,-9 4 0,3-4 0,-8 5 0,8-7 0,4 6 0,-11-1 0,6-1 0,-3 0 0,4-1 0,0-4 0,-3 6 0,3-1 0,-4 3 0,-1-3 0,-2 2 0,0-2 0,-1 3 0,12-2 0,-11 1 0,7-1 0,-11 1 0,0 1 0,0-1 0,0 0 0,0-1 0,0 2 0,0-2 0,0 0 0,0 2 0,0-1 0,0 0 0,0-1 0,0 2 0,0-1 0,0 0 0,0 1 0,0-2 0,0 1 0,0 3 0,0-2 0,0-1 0,0 3 0,0 0 0,0 4 0,0 2 0,0 3 0,0-3 0,0 1 0,0 3 0,0 2 0,0 7 0,0 2 0,0 3 0,0-11 0,7 5 0,-1-1 0,13 3 0,-8 5 0,0-8 0,-11-4 0,11-2 0,-4-3 0,8 10 0,-5-7 0,1 5 0,-7-8 0,-1 3 0,5-4 0,3 5 0,-4-7 0,3 6 0,-10-5 0,11 6 0,-3-4 0,3 3 0,-4-4 0,4-1 0,-11 1 0,7-1 0,-7-2 0,0 3 0,0-1 0,4 1 0,2 1 0,-2-1 0,3 1 0,-7-1 0,0-3 0,0 3 0,0 2 0,0-3 0,0 5 0,0-5 0,11 5 0,-11-5 0,19 6 0,-16-6 0,5 1 0,-1 1 0,-7-1 0,4-1 0,-4 1 0,10-4 0,-6 4 0,3 0 0,-3-3 0,-1 0 0,-6-4 0,-1-10 0,0 6 0,4-5 0,0-5 0,4 5 0,0-7 0,-1 7 0,12-11 0,-8 2 0,14-10 0,-2 13 0,-8-2 0,-4 9 0,-3 0 0,3 2 0,1 1 0,5-6 0,-5 4 0,-5 0 0,8-5 0,-3 10 0,-1-5 0,-3 5 0,-4-1 0,7 1 0,-7 0 0,4 1 0,2-1 0,-6-1 0,7 3 0,-3-3 0,3-1 0,4 1 0,-3-4 0,-4 7 0,3-2 0,-7-1 0,4 3 0,-4-2 0,0-1 0,0 1 0,0 1 0,7-1 0,-7 0 0,6 1 0,-6-1 0,4-1 0,-4 1 0,7 1 0,-7-1 0,4 0 0,0 2 0,3-5 0,0 2 0,1 1 0,-5-1 0,-3 0 0,8 1 0,-8 0 0,7-1 0,-7 1 0,0 0 0,0-1 0,4 3 0,-4-3 0,6 1 0,-6 1 0,0-1 0,0 4 0,0 3 0,0 1 0,0 9 0,0 5 0,0 0 0,0 5 0,0-10 0,0 2 0,0-2 0,0 1 0,0 8 0,0-8 0,0 21 0,0-8 0,0 26 0,0-27 0,0 9 0,7-21 0,1-1 0,3 7 0,0-7 0,-7-2 0,-1 1 0,-3-5 0,0 6 0,0-4 0,0 9 0,0-8 0,0 4 0,0-9 0,0 1 0,8 1 0,-8 0 0,3-3 0,-3 1 0,0 2 0,0-3 0,0 5 0,0-7 0,8 3 0,-8-1 0,10 0 0,-10 1 0,7 2 0,-7 1 0,0-3 0,0 4 0,0-5 0,4 3 0,-1 0 0,1-1 0,-4-1 0,0 0 0,0-1 0,4 2 0,-1 1 0,8 2 0,-11-5 0,4 3 0,-4-2 0,0 2 0,0-3 0,0 3 0,6-3 0,-6 2 0,9-1 0,-9 4 0,0-7 0,0 5 0,0-3 0,0 1 0,0-1 0,6 3 0,-2-2 0,11-1 0,-8-1 0,4 1 0,-4 0 0,1 1 0,-6-1 0,-2-1 0,9 1 0,-9 3 0,2-5 0,-2 2 0,8-1 0,-8-3 0,0-3 0,0-3 0,0-1 0,0 0 0,0-2 0,11-6 0,-8 2 0,16-15 0,-16 11 0,5-6 0,-6 10 0,2-5 0,-4 9 0,15-15 0,-4 12 0,4-10 0,-8 13 0,-3-2 0,-4 4 0,7-4 0,-3 2 0,-2-14 0,2 13 0,3-17 0,4 16 0,4-2 0,-8 1 0,1 3 0,-8 5 0,0-7 0,7-2 0,1 3 0,3-3 0,-5 1 0,1 6 0,-3-5 0,3 0 0,1 2 0,10-7 0,-18 9 0,6-6 0,-6 0 0,0 6 0,8-9 0,-8 9 0,3-1 0,-3-1 0,8 5 0,-8-4 0,14-3 0,-10 2 0,11-6 0,-8 9 0,3-8 0,-10 9 0,8-6 0,-8 6 0,0 1 0,0 0 0,0 2 0,0-3 0,0 0 0,0 1 0,0 2 0,0-2 0,0-1 0,0-1 0,0-3 0,0 4 0,0-1 0,0 3 0,0-6 0,0 5 0,0-5 0,0 4 0,0-4 0,0 5 0,0-5 0,0 5 0,0-8 0,0 8 0,0-3 0,0-4 0,0 6 0,0-8 0,0 9 0,0-8 0,0 6 0,0-5 0,0 7 0,0-3 0,0-1 0,0 4 0,0-7 0,3 5 0,-3-3 0,8 2 0,-8 0 0,0 7 0,0 4 0,0 1 0,0 2 0,0 1 0,0-1 0,0 9 0,0-4 0,0 5 0,0 7 0,0 19 0,0-5 0,0 5 0,0-23 0,0 20 0,0-23 0,0 28 0,3-31 0,1 1 0,0-8 0,-4 1 0,0-3 0,0 4 0,0-4 0,0-1 0,7 1 0,-3 2 0,3-3 0,-3 5 0,-4-5 0,0 0 0,0 1 0,0 0 0,0-3 0,0 2 0,7 0 0,-7-1 0,10 4 0,-10-3 0,11 1 0,-7-1 0,3-2 0,-3 3 0,7 0 0,-11-4 0,4 4 0,-4 2 0,0-5 0,0 4 0,0-1 0,0-3 0,0 3 0,7-1 0,-7-1 0,11 3 0,-5-2 0,5 1 0,-3 0 0,-5-4 0,5 4 0,-8-1 0,3-1 0,5 1 0,-8 1 0,11-1 0,-11 0 0,11 3 0,-9-4 0,6 1 0,-1 1 0,4-4 0,-3 2 0,3-1 0,-4 3 0,3-3 0,1 2 0,-4 0 0,4-1 0,-7-1 0,11 5 0,-12-4 0,7-2 0,-6-1 0,0-1 0,3-11 0,-3 8 0,7-12 0,0 7 0,0 0 0,4-6 0,-9 10 0,16-15 0,-11 6 0,4-1 0,-2-1 0,-1 3 0,2-5 0,8-6 0,-3 6 0,9-10 0,-17 13 0,0 2 0,-5 1 0,-2 6 0,5-3 0,-7-2 0,2 7 0,0-10 0,-4 8 0,0-8 0,0 8 0,0-6 0,0 10 0,0-4 0,0 1 0,11-2 0,-8 3 0,8-8 0,-11 8 0,0-5 0,4 5 0,3-3 0,3 3 0,-1-1 0,1-2 0,-10 3 0,11-3 0,-11 3 0,22-8 0,-19 8 0,26-12 0,-25 12 0,10-5 0,-14 5 0,0-1 0,11-4 0,-7 4 0,7-5 0,-7 5 0,-4 0 0,6 1 0,-2-1 0,-1-1 0,1 1 0,-4-1 0,4 2 0,-1-1 0,1 3 0,-4-3 0,0 1 0,0 1 0,0-1 0,0 0 0,0 1 0,0-3 0,0 1 0,0 1 0,0-1 0,0 0 0,0 1 0,0 0 0,7-5 0,-7 5 0,12-3 0,-12 0 0,7 2 0,-7 1 0,0-2 0,4 1 0,3-2 0,3 3 0,-3 4 0,-3 4 0,3 3 0,-7-2 0,4 1 0,-4 1 0,0 0 0,0 6 0,0-4 0,0 6 0,0-8 0,0 14 0,0-11 0,7 13 0,-3-10 0,7 7 0,-7-13 0,9 10 0,-9-12 0,7 4 0,-11-4 0,4 1 0,3 1 0,4 4 0,-3-4 0,-5 2 0,-3-5 0,0 3 0,8-2 0,-6 3 0,7-5 0,-7 6 0,6-5 0,-1 5 0,-3-5 0,7 3 0,0 5 0,0-6 0,6 9 0,-13-10 0,7 4 0,-11-4 0,0-1 0,0 2 0,0-1 0,0 4 0,0-4 0,7 3 0,-3-3 0,11 6 0,-8-4 0,3 2 0,-3-5 0,4 7 0,-11-6 0,11 4 0,-3-5 0,3 5 0,-4-7 0,-3 5 0,2-2 0,-2-1 0,3 0 0,15 5 0,-18-5 0,22 8 0,-24-8 0,9 5 0,-11-2 0,4 0 0,3-5 0,1 2 0,-5 1 0,1 1 0,11-1 0,-9-3 0,5 3 0,-11-1 0,0-1 0,0 1 0,0 0 0,0-2 0,0 3 0,0 0 0,0-4 0,0 4 0,0-1 0,0 1 0,0-3 0,0 3 0,0-1 0,0 0 0,0 3 0,0-4 0,0 1 0,0 1 0,0-4 0,0 4 0,0 2 0,0-3 0,0 5 0,0-4 0,0 1 0,0 1 0,0 0 0,0-2 0,0-1 0,0-2 0,0 3 0,0-1 0,0-2 0,0-2 0</inkml:trace>
</inkml:ink>
</file>

<file path=ppt/media/hdphoto1.wdp>
</file>

<file path=ppt/media/image1.png>
</file>

<file path=ppt/media/image10.png>
</file>

<file path=ppt/media/image11.png>
</file>

<file path=ppt/media/image14.png>
</file>

<file path=ppt/media/image15.png>
</file>

<file path=ppt/media/image16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4411EC-47C8-324A-B226-DCB75F9706D1}" type="datetimeFigureOut">
              <a:rPr lang="en-AU" smtClean="0"/>
              <a:t>1/4/2023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533525" y="1143000"/>
            <a:ext cx="37909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90DE12-545C-5346-AC5D-41BCEA81F0B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555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533525" y="1143000"/>
            <a:ext cx="37909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26ACBE-956B-AD4E-A872-043BBFFAEDB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344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342FE-E00B-4FAF-8F73-F722060EBA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8935" y="2549073"/>
            <a:ext cx="18918056" cy="6595521"/>
          </a:xfrm>
          <a:prstGeom prst="rect">
            <a:avLst/>
          </a:prstGeom>
        </p:spPr>
        <p:txBody>
          <a:bodyPr anchor="b"/>
          <a:lstStyle>
            <a:lvl1pPr algn="l">
              <a:defRPr sz="1173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C1CCE2-4461-473E-B23C-34C8CCF04B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8935" y="9384479"/>
            <a:ext cx="18918056" cy="5933766"/>
          </a:xfrm>
        </p:spPr>
        <p:txBody>
          <a:bodyPr/>
          <a:lstStyle>
            <a:lvl1pPr marL="0" indent="0" algn="l">
              <a:buNone/>
              <a:defRPr sz="4267"/>
            </a:lvl1pPr>
            <a:lvl2pPr marL="812943" indent="0" algn="ctr">
              <a:buNone/>
              <a:defRPr sz="3556"/>
            </a:lvl2pPr>
            <a:lvl3pPr marL="1625884" indent="0" algn="ctr">
              <a:buNone/>
              <a:defRPr sz="3200"/>
            </a:lvl3pPr>
            <a:lvl4pPr marL="2438827" indent="0" algn="ctr">
              <a:buNone/>
              <a:defRPr sz="2845"/>
            </a:lvl4pPr>
            <a:lvl5pPr marL="3251769" indent="0" algn="ctr">
              <a:buNone/>
              <a:defRPr sz="2845"/>
            </a:lvl5pPr>
            <a:lvl6pPr marL="4064711" indent="0" algn="ctr">
              <a:buNone/>
              <a:defRPr sz="2845"/>
            </a:lvl6pPr>
            <a:lvl7pPr marL="4877655" indent="0" algn="ctr">
              <a:buNone/>
              <a:defRPr sz="2845"/>
            </a:lvl7pPr>
            <a:lvl8pPr marL="5690595" indent="0" algn="ctr">
              <a:buNone/>
              <a:defRPr sz="2845"/>
            </a:lvl8pPr>
            <a:lvl9pPr marL="6503538" indent="0" algn="ctr">
              <a:buNone/>
              <a:defRPr sz="284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A551A-CE2F-4E35-A714-B1F04D4B4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4/1/23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5C907-6594-4DFF-A32B-449C3BA96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76D75-E9DA-4660-AC52-51BA63FCB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68935" y="1276231"/>
            <a:ext cx="20070535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5830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1999A10-4355-4A13-B008-196B21ABE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8935" y="1259874"/>
            <a:ext cx="20070535" cy="6343510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36D448-AFEA-4483-B0E4-002840525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935" y="2549070"/>
            <a:ext cx="18918056" cy="457302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216234-4516-4303-8F60-A8127D89A5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71800" y="8084664"/>
            <a:ext cx="18918056" cy="80581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B5D50-A474-462B-A807-DF186B1C2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4/1/23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F1DAF-2E2D-46ED-AA3E-3D2FE4039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FC771-EB13-4EB5-A0A2-3968C6ABB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B596B8-8230-4695-8D76-F06AFA815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68935" y="7603380"/>
            <a:ext cx="2007053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3EBF93-5FD9-4F4E-8485-7B937145C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68935" y="1276231"/>
            <a:ext cx="20070535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4437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6B4D06-C7C6-4949-8EB2-F03ED999A2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4479272" y="2549079"/>
            <a:ext cx="5307721" cy="1335170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921B9D-8C11-4176-AF22-89F972E212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72594" y="2549079"/>
            <a:ext cx="13065395" cy="1335170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FA9E1C-8E18-4A35-9BD8-427B1D14B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4/1/23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116CDB-7BB6-4DD2-A626-6DA8E569F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0403B-439E-449F-83B1-799EEC239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597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43735-A77F-440D-9448-6AE7C204D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931" y="2549071"/>
            <a:ext cx="19147588" cy="562224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6C6EE-D55E-454B-B28C-EC73D1DB4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A2905-6D2E-4319-9521-61452AB8F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4/1/23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C7550-84E8-49D3-B419-6F5F327DA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D2C6B-EA5D-4D97-BC84-6C860D536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354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B299E6-11CC-4181-86C3-528A13F1F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6066" y="10218688"/>
            <a:ext cx="20070535" cy="6343510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803473-0A64-4F9F-833B-8D64E3901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932" y="2549078"/>
            <a:ext cx="18933556" cy="7078064"/>
          </a:xfrm>
          <a:prstGeom prst="rect">
            <a:avLst/>
          </a:prstGeom>
        </p:spPr>
        <p:txBody>
          <a:bodyPr anchor="b"/>
          <a:lstStyle>
            <a:lvl1pPr>
              <a:defRPr sz="1066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873736-B424-40F2-B562-6DC10E5ED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8932" y="10867968"/>
            <a:ext cx="18933556" cy="4997545"/>
          </a:xfrm>
        </p:spPr>
        <p:txBody>
          <a:bodyPr>
            <a:normAutofit/>
          </a:bodyPr>
          <a:lstStyle>
            <a:lvl1pPr marL="0" indent="0">
              <a:buNone/>
              <a:defRPr lang="en-US" sz="4267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2943" indent="0">
              <a:buNone/>
              <a:defRPr sz="3556">
                <a:solidFill>
                  <a:schemeClr val="tx1">
                    <a:tint val="75000"/>
                  </a:schemeClr>
                </a:solidFill>
              </a:defRPr>
            </a:lvl2pPr>
            <a:lvl3pPr marL="1625884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827" indent="0">
              <a:buNone/>
              <a:defRPr sz="2845">
                <a:solidFill>
                  <a:schemeClr val="tx1">
                    <a:tint val="75000"/>
                  </a:schemeClr>
                </a:solidFill>
              </a:defRPr>
            </a:lvl4pPr>
            <a:lvl5pPr marL="3251769" indent="0">
              <a:buNone/>
              <a:defRPr sz="2845">
                <a:solidFill>
                  <a:schemeClr val="tx1">
                    <a:tint val="75000"/>
                  </a:schemeClr>
                </a:solidFill>
              </a:defRPr>
            </a:lvl5pPr>
            <a:lvl6pPr marL="4064711" indent="0">
              <a:buNone/>
              <a:defRPr sz="2845">
                <a:solidFill>
                  <a:schemeClr val="tx1">
                    <a:tint val="75000"/>
                  </a:schemeClr>
                </a:solidFill>
              </a:defRPr>
            </a:lvl6pPr>
            <a:lvl7pPr marL="4877655" indent="0">
              <a:buNone/>
              <a:defRPr sz="2845">
                <a:solidFill>
                  <a:schemeClr val="tx1">
                    <a:tint val="75000"/>
                  </a:schemeClr>
                </a:solidFill>
              </a:defRPr>
            </a:lvl7pPr>
            <a:lvl8pPr marL="5690595" indent="0">
              <a:buNone/>
              <a:defRPr sz="2845">
                <a:solidFill>
                  <a:schemeClr val="tx1">
                    <a:tint val="75000"/>
                  </a:schemeClr>
                </a:solidFill>
              </a:defRPr>
            </a:lvl8pPr>
            <a:lvl9pPr marL="6503538" indent="0">
              <a:buNone/>
              <a:defRPr sz="28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1625884" rtl="0" eaLnBrk="1" latinLnBrk="0" hangingPunct="1">
              <a:lnSpc>
                <a:spcPct val="110000"/>
              </a:lnSpc>
              <a:spcBef>
                <a:spcPts val="1779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48851-37C0-478D-B722-D76C817DC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4/1/23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E063E-66CE-4C18-91FA-D14AE052D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66D3D-FD62-470C-BC3C-A03771A32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FF0049-0231-4557-A707-569556F0C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66066" y="10218685"/>
            <a:ext cx="2007053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7A0DB1-87C8-4BF4-B2A2-F9CA6ED05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68935" y="16591064"/>
            <a:ext cx="20070535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C29209-8A8F-48A7-8BA2-AFADA37CB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66066" y="16591064"/>
            <a:ext cx="20070535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535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66BE9C-AE7C-4C39-9694-C32D6939B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6066" y="1259874"/>
            <a:ext cx="20070535" cy="6343506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ACC42C-303A-4BDF-990A-2B07967BC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933" y="2549070"/>
            <a:ext cx="20070535" cy="457302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55CEF-353E-4E14-83AD-ACADDC08D9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68934" y="8084666"/>
            <a:ext cx="9756214" cy="80083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55ECEF-9654-4AC1-BF77-7BC602BBD4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83254" y="8084666"/>
            <a:ext cx="9756214" cy="80083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22FC8-BC06-407B-A82B-DA62B33A1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4/1/23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15B701-4E1F-48AA-8A3C-ED5DD9151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BCA31-8AC7-46F5-BCAB-41D54DF83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1BA86D8-2A29-4A0E-AEA0-39B41C418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68935" y="7603380"/>
            <a:ext cx="2007053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085E13E-918A-4D04-9E84-94148D7C8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68935" y="1276231"/>
            <a:ext cx="20070535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3556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5E892-D975-4DD6-8583-A14DDBE85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592" y="2549073"/>
            <a:ext cx="20066875" cy="3490051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F7700-CECC-4881-BE5C-A13CD825B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72590" y="6515714"/>
            <a:ext cx="9625984" cy="2146558"/>
          </a:xfrm>
        </p:spPr>
        <p:txBody>
          <a:bodyPr anchor="b">
            <a:normAutofit/>
          </a:bodyPr>
          <a:lstStyle>
            <a:lvl1pPr marL="0" indent="0">
              <a:buNone/>
              <a:defRPr lang="en-US" sz="4267" b="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2943" indent="0">
              <a:buNone/>
              <a:defRPr sz="3556" b="1"/>
            </a:lvl2pPr>
            <a:lvl3pPr marL="1625884" indent="0">
              <a:buNone/>
              <a:defRPr sz="3200" b="1"/>
            </a:lvl3pPr>
            <a:lvl4pPr marL="2438827" indent="0">
              <a:buNone/>
              <a:defRPr sz="2845" b="1"/>
            </a:lvl4pPr>
            <a:lvl5pPr marL="3251769" indent="0">
              <a:buNone/>
              <a:defRPr sz="2845" b="1"/>
            </a:lvl5pPr>
            <a:lvl6pPr marL="4064711" indent="0">
              <a:buNone/>
              <a:defRPr sz="2845" b="1"/>
            </a:lvl6pPr>
            <a:lvl7pPr marL="4877655" indent="0">
              <a:buNone/>
              <a:defRPr sz="2845" b="1"/>
            </a:lvl7pPr>
            <a:lvl8pPr marL="5690595" indent="0">
              <a:buNone/>
              <a:defRPr sz="2845" b="1"/>
            </a:lvl8pPr>
            <a:lvl9pPr marL="6503538" indent="0">
              <a:buNone/>
              <a:defRPr sz="2845" b="1"/>
            </a:lvl9pPr>
          </a:lstStyle>
          <a:p>
            <a:pPr marL="0" lvl="0" indent="0" algn="l" defTabSz="1625884" rtl="0" eaLnBrk="1" latinLnBrk="0" hangingPunct="1">
              <a:lnSpc>
                <a:spcPct val="110000"/>
              </a:lnSpc>
              <a:spcBef>
                <a:spcPts val="1779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A50766-520A-44C5-943E-569222B741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72590" y="8933660"/>
            <a:ext cx="9625984" cy="71924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2F7E42-976A-4239-8006-D68538D4B7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1266079" y="6515714"/>
            <a:ext cx="9673390" cy="2146558"/>
          </a:xfrm>
        </p:spPr>
        <p:txBody>
          <a:bodyPr anchor="b"/>
          <a:lstStyle>
            <a:lvl1pPr marL="0" indent="0">
              <a:buNone/>
              <a:defRPr lang="en-US" sz="4267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2943" indent="0">
              <a:buNone/>
              <a:defRPr sz="3556" b="1"/>
            </a:lvl2pPr>
            <a:lvl3pPr marL="1625884" indent="0">
              <a:buNone/>
              <a:defRPr sz="3200" b="1"/>
            </a:lvl3pPr>
            <a:lvl4pPr marL="2438827" indent="0">
              <a:buNone/>
              <a:defRPr sz="2845" b="1"/>
            </a:lvl4pPr>
            <a:lvl5pPr marL="3251769" indent="0">
              <a:buNone/>
              <a:defRPr sz="2845" b="1"/>
            </a:lvl5pPr>
            <a:lvl6pPr marL="4064711" indent="0">
              <a:buNone/>
              <a:defRPr sz="2845" b="1"/>
            </a:lvl6pPr>
            <a:lvl7pPr marL="4877655" indent="0">
              <a:buNone/>
              <a:defRPr sz="2845" b="1"/>
            </a:lvl7pPr>
            <a:lvl8pPr marL="5690595" indent="0">
              <a:buNone/>
              <a:defRPr sz="2845" b="1"/>
            </a:lvl8pPr>
            <a:lvl9pPr marL="6503538" indent="0">
              <a:buNone/>
              <a:defRPr sz="284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8CA329-951F-4391-ADC5-7EA320B778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1266079" y="8933660"/>
            <a:ext cx="9673390" cy="71924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BEC22A-DA46-460C-B865-D928C20AE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4/1/23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B2D647-42C5-4AB7-BB71-3A4406571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592" y="16723806"/>
            <a:ext cx="7408783" cy="951269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0B2B67-714C-46DA-85E5-598B4244D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9786990" y="-18730"/>
            <a:ext cx="1152476" cy="951269"/>
          </a:xfrm>
        </p:spPr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966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D4B6724-AB30-4E7C-BE2B-ECD94FF1B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6066" y="10247552"/>
            <a:ext cx="20070535" cy="6343510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D4BAB-2678-4A19-A575-C47CAF144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931" y="2549075"/>
            <a:ext cx="19147588" cy="6751721"/>
          </a:xfrm>
          <a:prstGeom prst="rect">
            <a:avLst/>
          </a:prstGeo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47C89E-0ABD-4FD2-924C-894345ADF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4/1/23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3026CE-9CC8-403B-88B1-184D16532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B3D616-3C18-401B-A792-E75149FDF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EC6F70-D800-4067-A36A-5BBFC8018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68935" y="10247551"/>
            <a:ext cx="2007053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2B66CB6-8988-4FBA-8524-726765A5F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66066" y="16591064"/>
            <a:ext cx="20070535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9031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C73F84-0C6B-4EF4-9405-C38982499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4/1/23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CEC807-744E-4C5C-8B15-09AED3E57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FBCB19-9F4B-474C-85C1-4A645A971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246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A88B0-DD6B-449B-AE32-D3192081E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596" y="2549072"/>
            <a:ext cx="7719541" cy="6384586"/>
          </a:xfrm>
          <a:prstGeom prst="rect">
            <a:avLst/>
          </a:prstGeom>
        </p:spPr>
        <p:txBody>
          <a:bodyPr anchor="b"/>
          <a:lstStyle>
            <a:lvl1pPr>
              <a:defRPr lang="en-US" sz="9602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22ED6-5B69-4B3B-BF96-3A75F2107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32440" y="2572569"/>
            <a:ext cx="11607027" cy="12697374"/>
          </a:xfrm>
        </p:spPr>
        <p:txBody>
          <a:bodyPr/>
          <a:lstStyle>
            <a:lvl1pPr>
              <a:defRPr sz="5691"/>
            </a:lvl1pPr>
            <a:lvl2pPr>
              <a:defRPr sz="4979"/>
            </a:lvl2pPr>
            <a:lvl3pPr>
              <a:defRPr sz="4267"/>
            </a:lvl3pPr>
            <a:lvl4pPr>
              <a:defRPr sz="3556"/>
            </a:lvl4pPr>
            <a:lvl5pPr>
              <a:defRPr sz="3556"/>
            </a:lvl5pPr>
            <a:lvl6pPr>
              <a:defRPr sz="3556"/>
            </a:lvl6pPr>
            <a:lvl7pPr>
              <a:defRPr sz="3556"/>
            </a:lvl7pPr>
            <a:lvl8pPr>
              <a:defRPr sz="3556"/>
            </a:lvl8pPr>
            <a:lvl9pPr>
              <a:defRPr sz="355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704043-D45F-440A-A15D-2718A913E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72596" y="9496602"/>
            <a:ext cx="7719541" cy="5794017"/>
          </a:xfrm>
        </p:spPr>
        <p:txBody>
          <a:bodyPr/>
          <a:lstStyle>
            <a:lvl1pPr marL="0" indent="0">
              <a:buNone/>
              <a:defRPr lang="en-US" sz="4267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2943" indent="0">
              <a:buNone/>
              <a:defRPr sz="2489"/>
            </a:lvl2pPr>
            <a:lvl3pPr marL="1625884" indent="0">
              <a:buNone/>
              <a:defRPr sz="2135"/>
            </a:lvl3pPr>
            <a:lvl4pPr marL="2438827" indent="0">
              <a:buNone/>
              <a:defRPr sz="1779"/>
            </a:lvl4pPr>
            <a:lvl5pPr marL="3251769" indent="0">
              <a:buNone/>
              <a:defRPr sz="1779"/>
            </a:lvl5pPr>
            <a:lvl6pPr marL="4064711" indent="0">
              <a:buNone/>
              <a:defRPr sz="1779"/>
            </a:lvl6pPr>
            <a:lvl7pPr marL="4877655" indent="0">
              <a:buNone/>
              <a:defRPr sz="1779"/>
            </a:lvl7pPr>
            <a:lvl8pPr marL="5690595" indent="0">
              <a:buNone/>
              <a:defRPr sz="1779"/>
            </a:lvl8pPr>
            <a:lvl9pPr marL="6503538" indent="0">
              <a:buNone/>
              <a:defRPr sz="177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072DC-7326-43E7-806C-B690C439E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4/1/23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89A0F-B8C6-4AA6-A9C4-4A454F422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57A616-A4F2-4FC5-88DE-B4E6BA542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244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B773D-D007-4687-BA9C-9F229829B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596" y="2549070"/>
            <a:ext cx="7719541" cy="6384589"/>
          </a:xfrm>
          <a:prstGeom prst="rect">
            <a:avLst/>
          </a:prstGeom>
        </p:spPr>
        <p:txBody>
          <a:bodyPr anchor="b"/>
          <a:lstStyle>
            <a:lvl1pPr>
              <a:defRPr lang="en-US" sz="9602" kern="1200" smtClean="0">
                <a:solidFill>
                  <a:schemeClr val="tx1"/>
                </a:solidFill>
                <a:latin typeface="Tw Cen MT" panose="020B0602020104020603" pitchFamily="34" charset="77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3A75FC-78D2-4EF5-884F-11B7BACF79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332442" y="2572569"/>
            <a:ext cx="11607026" cy="12697374"/>
          </a:xfrm>
        </p:spPr>
        <p:txBody>
          <a:bodyPr/>
          <a:lstStyle>
            <a:lvl1pPr marL="0" indent="0">
              <a:buNone/>
              <a:defRPr sz="5691"/>
            </a:lvl1pPr>
            <a:lvl2pPr marL="812943" indent="0">
              <a:buNone/>
              <a:defRPr sz="4979"/>
            </a:lvl2pPr>
            <a:lvl3pPr marL="1625884" indent="0">
              <a:buNone/>
              <a:defRPr sz="4267"/>
            </a:lvl3pPr>
            <a:lvl4pPr marL="2438827" indent="0">
              <a:buNone/>
              <a:defRPr sz="3556"/>
            </a:lvl4pPr>
            <a:lvl5pPr marL="3251769" indent="0">
              <a:buNone/>
              <a:defRPr sz="3556"/>
            </a:lvl5pPr>
            <a:lvl6pPr marL="4064711" indent="0">
              <a:buNone/>
              <a:defRPr sz="3556"/>
            </a:lvl6pPr>
            <a:lvl7pPr marL="4877655" indent="0">
              <a:buNone/>
              <a:defRPr sz="3556"/>
            </a:lvl7pPr>
            <a:lvl8pPr marL="5690595" indent="0">
              <a:buNone/>
              <a:defRPr sz="3556"/>
            </a:lvl8pPr>
            <a:lvl9pPr marL="6503538" indent="0">
              <a:buNone/>
              <a:defRPr sz="355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7CE0BB-D335-4391-A23F-194C575CA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72596" y="9496602"/>
            <a:ext cx="7719541" cy="5794017"/>
          </a:xfrm>
        </p:spPr>
        <p:txBody>
          <a:bodyPr/>
          <a:lstStyle>
            <a:lvl1pPr marL="0" indent="0">
              <a:buNone/>
              <a:defRPr lang="en-US" sz="4267" i="1" kern="1200" smtClean="0">
                <a:solidFill>
                  <a:schemeClr val="tx1"/>
                </a:solidFill>
                <a:latin typeface="Tw Cen MT" panose="020B0602020104020603" pitchFamily="34" charset="77"/>
                <a:ea typeface="+mn-ea"/>
                <a:cs typeface="+mn-cs"/>
              </a:defRPr>
            </a:lvl1pPr>
            <a:lvl2pPr marL="812943" indent="0">
              <a:buNone/>
              <a:defRPr sz="2489"/>
            </a:lvl2pPr>
            <a:lvl3pPr marL="1625884" indent="0">
              <a:buNone/>
              <a:defRPr sz="2135"/>
            </a:lvl3pPr>
            <a:lvl4pPr marL="2438827" indent="0">
              <a:buNone/>
              <a:defRPr sz="1779"/>
            </a:lvl4pPr>
            <a:lvl5pPr marL="3251769" indent="0">
              <a:buNone/>
              <a:defRPr sz="1779"/>
            </a:lvl5pPr>
            <a:lvl6pPr marL="4064711" indent="0">
              <a:buNone/>
              <a:defRPr sz="1779"/>
            </a:lvl6pPr>
            <a:lvl7pPr marL="4877655" indent="0">
              <a:buNone/>
              <a:defRPr sz="1779"/>
            </a:lvl7pPr>
            <a:lvl8pPr marL="5690595" indent="0">
              <a:buNone/>
              <a:defRPr sz="1779"/>
            </a:lvl8pPr>
            <a:lvl9pPr marL="6503538" indent="0">
              <a:buNone/>
              <a:defRPr sz="1779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7701E1-B97B-4DA5-B9AD-07B7C1247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4/1/23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D9CF8-F42F-4618-9F26-8BFE56487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CA2023-1ECA-4A96-BDC7-F7FA4368B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205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87A535-3CAC-46BC-B2B2-3AE83EC3A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935" y="2549071"/>
            <a:ext cx="18918056" cy="56095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EBDBD-59EC-46ED-BE79-6D37B531D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8935" y="8615470"/>
            <a:ext cx="18918056" cy="6702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21F5C-FD3D-42C7-90F4-5ECE6FFCFE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72593" y="262055"/>
            <a:ext cx="4939188" cy="9512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fld id="{81B8F32D-D8B6-4B9E-9CBF-DCAC30B7B93D}" type="datetimeFigureOut">
              <a:rPr lang="en-US" smtClean="0"/>
              <a:pPr/>
              <a:t>4/1/23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63D50-6D0B-4963-97B9-A32AE63235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72592" y="16723806"/>
            <a:ext cx="7408783" cy="9512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B5E08-CAC3-4C87-B143-5F8956AE90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9786990" y="262055"/>
            <a:ext cx="1152476" cy="9512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/>
                </a:solidFill>
              </a:defRPr>
            </a:lvl1pPr>
          </a:lstStyle>
          <a:p>
            <a:fld id="{60553ECD-7F6D-420D-93CA-D8D15EB427A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68935" y="1276231"/>
            <a:ext cx="20070535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68935" y="16591064"/>
            <a:ext cx="20070535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245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7" r:id="rId1"/>
    <p:sldLayoutId id="2147483828" r:id="rId2"/>
    <p:sldLayoutId id="2147483829" r:id="rId3"/>
    <p:sldLayoutId id="2147483830" r:id="rId4"/>
    <p:sldLayoutId id="2147483831" r:id="rId5"/>
    <p:sldLayoutId id="2147483832" r:id="rId6"/>
    <p:sldLayoutId id="2147483833" r:id="rId7"/>
    <p:sldLayoutId id="2147483834" r:id="rId8"/>
    <p:sldLayoutId id="2147483835" r:id="rId9"/>
    <p:sldLayoutId id="2147483837" r:id="rId10"/>
    <p:sldLayoutId id="2147483836" r:id="rId11"/>
  </p:sldLayoutIdLst>
  <p:txStyles>
    <p:titleStyle>
      <a:lvl1pPr algn="l" defTabSz="1625884" rtl="0" eaLnBrk="1" latinLnBrk="0" hangingPunct="1">
        <a:lnSpc>
          <a:spcPct val="100000"/>
        </a:lnSpc>
        <a:spcBef>
          <a:spcPct val="0"/>
        </a:spcBef>
        <a:buNone/>
        <a:defRPr sz="11735" kern="1200">
          <a:solidFill>
            <a:schemeClr val="tx1"/>
          </a:solidFill>
          <a:latin typeface="Tw Cen MT" panose="020B0602020104020603" pitchFamily="34" charset="77"/>
          <a:ea typeface="+mj-ea"/>
          <a:cs typeface="+mj-cs"/>
        </a:defRPr>
      </a:lvl1pPr>
    </p:titleStyle>
    <p:bodyStyle>
      <a:lvl1pPr marL="0" indent="0" algn="l" defTabSz="1625884" rtl="0" eaLnBrk="1" latinLnBrk="0" hangingPunct="1">
        <a:lnSpc>
          <a:spcPct val="100000"/>
        </a:lnSpc>
        <a:spcBef>
          <a:spcPts val="1779"/>
        </a:spcBef>
        <a:buFont typeface="Arial" panose="020B0604020202020204" pitchFamily="34" charset="0"/>
        <a:buNone/>
        <a:defRPr sz="4267" kern="1200">
          <a:solidFill>
            <a:schemeClr val="tx1"/>
          </a:solidFill>
          <a:latin typeface="Tw Cen MT" panose="020B0602020104020603" pitchFamily="34" charset="77"/>
          <a:ea typeface="+mn-ea"/>
          <a:cs typeface="+mn-cs"/>
        </a:defRPr>
      </a:lvl1pPr>
      <a:lvl2pPr marL="1219413" indent="-406471" algn="l" defTabSz="1625884" rtl="0" eaLnBrk="1" latinLnBrk="0" hangingPunct="1">
        <a:lnSpc>
          <a:spcPct val="100000"/>
        </a:lnSpc>
        <a:spcBef>
          <a:spcPts val="889"/>
        </a:spcBef>
        <a:buFont typeface="Arial" panose="020B0604020202020204" pitchFamily="34" charset="0"/>
        <a:buChar char="•"/>
        <a:defRPr sz="3556" kern="1200">
          <a:solidFill>
            <a:schemeClr val="tx1"/>
          </a:solidFill>
          <a:latin typeface="Tw Cen MT" panose="020B0602020104020603" pitchFamily="34" charset="77"/>
          <a:ea typeface="+mn-ea"/>
          <a:cs typeface="+mn-cs"/>
        </a:defRPr>
      </a:lvl2pPr>
      <a:lvl3pPr marL="1625884" indent="0" algn="l" defTabSz="1625884" rtl="0" eaLnBrk="1" latinLnBrk="0" hangingPunct="1">
        <a:lnSpc>
          <a:spcPct val="100000"/>
        </a:lnSpc>
        <a:spcBef>
          <a:spcPts val="889"/>
        </a:spcBef>
        <a:buFont typeface="Arial" panose="020B0604020202020204" pitchFamily="34" charset="0"/>
        <a:buNone/>
        <a:defRPr sz="3556" kern="1200">
          <a:solidFill>
            <a:schemeClr val="tx1"/>
          </a:solidFill>
          <a:latin typeface="Tw Cen MT" panose="020B0602020104020603" pitchFamily="34" charset="77"/>
          <a:ea typeface="+mn-ea"/>
          <a:cs typeface="+mn-cs"/>
        </a:defRPr>
      </a:lvl3pPr>
      <a:lvl4pPr marL="2845298" indent="-406471" algn="l" defTabSz="1625884" rtl="0" eaLnBrk="1" latinLnBrk="0" hangingPunct="1">
        <a:lnSpc>
          <a:spcPct val="10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Tw Cen MT" panose="020B0602020104020603" pitchFamily="34" charset="77"/>
          <a:ea typeface="+mn-ea"/>
          <a:cs typeface="+mn-cs"/>
        </a:defRPr>
      </a:lvl4pPr>
      <a:lvl5pPr marL="3251769" indent="0" algn="l" defTabSz="1625884" rtl="0" eaLnBrk="1" latinLnBrk="0" hangingPunct="1">
        <a:lnSpc>
          <a:spcPct val="100000"/>
        </a:lnSpc>
        <a:spcBef>
          <a:spcPts val="889"/>
        </a:spcBef>
        <a:buFont typeface="Arial" panose="020B0604020202020204" pitchFamily="34" charset="0"/>
        <a:buNone/>
        <a:defRPr sz="3200" kern="1200">
          <a:solidFill>
            <a:schemeClr val="tx1"/>
          </a:solidFill>
          <a:latin typeface="Tw Cen MT" panose="020B0602020104020603" pitchFamily="34" charset="77"/>
          <a:ea typeface="+mn-ea"/>
          <a:cs typeface="+mn-cs"/>
        </a:defRPr>
      </a:lvl5pPr>
      <a:lvl6pPr marL="4471182" indent="-406471" algn="l" defTabSz="1625884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5284124" indent="-406471" algn="l" defTabSz="1625884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6097068" indent="-406471" algn="l" defTabSz="1625884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910009" indent="-406471" algn="l" defTabSz="1625884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2588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2943" algn="l" defTabSz="162588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25884" algn="l" defTabSz="162588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38827" algn="l" defTabSz="162588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51769" algn="l" defTabSz="162588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64711" algn="l" defTabSz="162588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77655" algn="l" defTabSz="162588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690595" algn="l" defTabSz="162588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03538" algn="l" defTabSz="162588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7.png"/><Relationship Id="rId18" Type="http://schemas.openxmlformats.org/officeDocument/2006/relationships/image" Target="../media/image12.emf"/><Relationship Id="rId26" Type="http://schemas.openxmlformats.org/officeDocument/2006/relationships/image" Target="../media/image20.png"/><Relationship Id="rId3" Type="http://schemas.openxmlformats.org/officeDocument/2006/relationships/image" Target="../media/image1.png"/><Relationship Id="rId21" Type="http://schemas.openxmlformats.org/officeDocument/2006/relationships/image" Target="../media/image15.png"/><Relationship Id="rId7" Type="http://schemas.openxmlformats.org/officeDocument/2006/relationships/image" Target="../media/image2.png"/><Relationship Id="rId12" Type="http://schemas.openxmlformats.org/officeDocument/2006/relationships/image" Target="../media/image6.png"/><Relationship Id="rId17" Type="http://schemas.openxmlformats.org/officeDocument/2006/relationships/image" Target="../media/image11.emf"/><Relationship Id="rId25" Type="http://schemas.openxmlformats.org/officeDocument/2006/relationships/image" Target="../media/image19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0.png"/><Relationship Id="rId20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5.png"/><Relationship Id="rId24" Type="http://schemas.openxmlformats.org/officeDocument/2006/relationships/image" Target="../media/image18.emf"/><Relationship Id="rId5" Type="http://schemas.openxmlformats.org/officeDocument/2006/relationships/image" Target="../media/image11.png"/><Relationship Id="rId15" Type="http://schemas.openxmlformats.org/officeDocument/2006/relationships/image" Target="../media/image9.png"/><Relationship Id="rId23" Type="http://schemas.openxmlformats.org/officeDocument/2006/relationships/image" Target="../media/image17.emf"/><Relationship Id="rId28" Type="http://schemas.openxmlformats.org/officeDocument/2006/relationships/image" Target="../media/image21.emf"/><Relationship Id="rId10" Type="http://schemas.openxmlformats.org/officeDocument/2006/relationships/image" Target="../media/image4.png"/><Relationship Id="rId19" Type="http://schemas.openxmlformats.org/officeDocument/2006/relationships/image" Target="../media/image13.emf"/><Relationship Id="rId4" Type="http://schemas.openxmlformats.org/officeDocument/2006/relationships/customXml" Target="../ink/ink1.xml"/><Relationship Id="rId9" Type="http://schemas.openxmlformats.org/officeDocument/2006/relationships/image" Target="../media/image3.png"/><Relationship Id="rId14" Type="http://schemas.openxmlformats.org/officeDocument/2006/relationships/image" Target="../media/image8.png"/><Relationship Id="rId22" Type="http://schemas.openxmlformats.org/officeDocument/2006/relationships/image" Target="../media/image16.png"/><Relationship Id="rId27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53315DC7-7694-97B5-5E69-0AF93F460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661" y="6875038"/>
            <a:ext cx="3087927" cy="205861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981D872-06AD-C2CF-38EE-F312C393BD39}"/>
              </a:ext>
            </a:extLst>
          </p:cNvPr>
          <p:cNvCxnSpPr>
            <a:cxnSpLocks/>
          </p:cNvCxnSpPr>
          <p:nvPr/>
        </p:nvCxnSpPr>
        <p:spPr>
          <a:xfrm flipV="1">
            <a:off x="314001" y="4728999"/>
            <a:ext cx="0" cy="123012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27DF5310-F394-2929-4E1A-C25E8F239348}"/>
              </a:ext>
            </a:extLst>
          </p:cNvPr>
          <p:cNvSpPr txBox="1"/>
          <p:nvPr/>
        </p:nvSpPr>
        <p:spPr>
          <a:xfrm>
            <a:off x="524249" y="4704761"/>
            <a:ext cx="338930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Compute 24 </a:t>
            </a:r>
            <a:r>
              <a:rPr lang="en-US" sz="28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univariate </a:t>
            </a:r>
            <a:r>
              <a:rPr lang="en-US" sz="28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BOLD rs-fMRI features</a:t>
            </a:r>
            <a:endParaRPr lang="en-AU" sz="28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92153F7A-AE20-2C82-A28B-A7E663EB4B4C}"/>
              </a:ext>
            </a:extLst>
          </p:cNvPr>
          <p:cNvSpPr txBox="1"/>
          <p:nvPr/>
        </p:nvSpPr>
        <p:spPr>
          <a:xfrm>
            <a:off x="522426" y="10473045"/>
            <a:ext cx="330412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Compute 14 </a:t>
            </a:r>
            <a:r>
              <a:rPr lang="en-US" sz="28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pairwise</a:t>
            </a:r>
            <a:r>
              <a:rPr lang="en-US" sz="28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 BOLD rs-fMRI SPIs</a:t>
            </a:r>
            <a:endParaRPr lang="en-AU" sz="2800" baseline="30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CB54BF64-DF80-C1EA-75B5-8A91942AA476}"/>
              </a:ext>
            </a:extLst>
          </p:cNvPr>
          <p:cNvGrpSpPr/>
          <p:nvPr/>
        </p:nvGrpSpPr>
        <p:grpSpPr>
          <a:xfrm>
            <a:off x="155945" y="9680537"/>
            <a:ext cx="3591522" cy="448898"/>
            <a:chOff x="357691" y="8449786"/>
            <a:chExt cx="2703561" cy="441505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512" name="Ink 511">
                  <a:extLst>
                    <a:ext uri="{FF2B5EF4-FFF2-40B4-BE49-F238E27FC236}">
                      <a16:creationId xmlns:a16="http://schemas.microsoft.com/office/drawing/2014/main" id="{ACC73DFA-0AF2-E8AD-4972-74A617CF3B46}"/>
                    </a:ext>
                  </a:extLst>
                </p14:cNvPr>
                <p14:cNvContentPartPr/>
                <p14:nvPr/>
              </p14:nvContentPartPr>
              <p14:xfrm>
                <a:off x="357691" y="8475526"/>
                <a:ext cx="2703561" cy="408396"/>
              </p14:xfrm>
            </p:contentPart>
          </mc:Choice>
          <mc:Fallback xmlns="">
            <p:pic>
              <p:nvPicPr>
                <p:cNvPr id="512" name="Ink 511">
                  <a:extLst>
                    <a:ext uri="{FF2B5EF4-FFF2-40B4-BE49-F238E27FC236}">
                      <a16:creationId xmlns:a16="http://schemas.microsoft.com/office/drawing/2014/main" id="{ACC73DFA-0AF2-E8AD-4972-74A617CF3B46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46849" y="8461370"/>
                  <a:ext cx="2724704" cy="4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513" name="Ink 512">
                  <a:extLst>
                    <a:ext uri="{FF2B5EF4-FFF2-40B4-BE49-F238E27FC236}">
                      <a16:creationId xmlns:a16="http://schemas.microsoft.com/office/drawing/2014/main" id="{D6002E27-48BA-F829-7B04-7D36D2A3930B}"/>
                    </a:ext>
                  </a:extLst>
                </p14:cNvPr>
                <p14:cNvContentPartPr/>
                <p14:nvPr/>
              </p14:nvContentPartPr>
              <p14:xfrm>
                <a:off x="372058" y="8449786"/>
                <a:ext cx="2674210" cy="441505"/>
              </p14:xfrm>
            </p:contentPart>
          </mc:Choice>
          <mc:Fallback xmlns="">
            <p:pic>
              <p:nvPicPr>
                <p:cNvPr id="513" name="Ink 512">
                  <a:extLst>
                    <a:ext uri="{FF2B5EF4-FFF2-40B4-BE49-F238E27FC236}">
                      <a16:creationId xmlns:a16="http://schemas.microsoft.com/office/drawing/2014/main" id="{D6002E27-48BA-F829-7B04-7D36D2A3930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361217" y="8435624"/>
                  <a:ext cx="2695350" cy="469121"/>
                </a:xfrm>
                <a:prstGeom prst="rect">
                  <a:avLst/>
                </a:prstGeom>
              </p:spPr>
            </p:pic>
          </mc:Fallback>
        </mc:AlternateContent>
      </p:grpSp>
      <p:cxnSp>
        <p:nvCxnSpPr>
          <p:cNvPr id="533" name="Straight Arrow Connector 532">
            <a:extLst>
              <a:ext uri="{FF2B5EF4-FFF2-40B4-BE49-F238E27FC236}">
                <a16:creationId xmlns:a16="http://schemas.microsoft.com/office/drawing/2014/main" id="{10515BDB-6A68-60BB-351E-8C0D969A5B49}"/>
              </a:ext>
            </a:extLst>
          </p:cNvPr>
          <p:cNvCxnSpPr>
            <a:cxnSpLocks/>
          </p:cNvCxnSpPr>
          <p:nvPr/>
        </p:nvCxnSpPr>
        <p:spPr>
          <a:xfrm>
            <a:off x="314001" y="10308088"/>
            <a:ext cx="0" cy="126075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59" name="Ink 558">
                <a:extLst>
                  <a:ext uri="{FF2B5EF4-FFF2-40B4-BE49-F238E27FC236}">
                    <a16:creationId xmlns:a16="http://schemas.microsoft.com/office/drawing/2014/main" id="{0AC14129-8929-EF62-4AB3-BD66F67668CE}"/>
                  </a:ext>
                </a:extLst>
              </p14:cNvPr>
              <p14:cNvContentPartPr/>
              <p14:nvPr/>
            </p14:nvContentPartPr>
            <p14:xfrm>
              <a:off x="136032" y="6165821"/>
              <a:ext cx="3591526" cy="438093"/>
            </p14:xfrm>
          </p:contentPart>
        </mc:Choice>
        <mc:Fallback>
          <p:pic>
            <p:nvPicPr>
              <p:cNvPr id="559" name="Ink 558">
                <a:extLst>
                  <a:ext uri="{FF2B5EF4-FFF2-40B4-BE49-F238E27FC236}">
                    <a16:creationId xmlns:a16="http://schemas.microsoft.com/office/drawing/2014/main" id="{0AC14129-8929-EF62-4AB3-BD66F67668C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1633" y="6151434"/>
                <a:ext cx="3619604" cy="466148"/>
              </a:xfrm>
              <a:prstGeom prst="rect">
                <a:avLst/>
              </a:prstGeom>
            </p:spPr>
          </p:pic>
        </mc:Fallback>
      </mc:AlternateContent>
      <p:pic>
        <p:nvPicPr>
          <p:cNvPr id="55" name="Picture 54">
            <a:extLst>
              <a:ext uri="{FF2B5EF4-FFF2-40B4-BE49-F238E27FC236}">
                <a16:creationId xmlns:a16="http://schemas.microsoft.com/office/drawing/2014/main" id="{9D3ABAD0-62A9-B0A8-6302-49F66205976F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131329" y="4341073"/>
            <a:ext cx="3935612" cy="255086"/>
          </a:xfrm>
          <a:prstGeom prst="rect">
            <a:avLst/>
          </a:prstGeom>
        </p:spPr>
      </p:pic>
      <p:sp>
        <p:nvSpPr>
          <p:cNvPr id="72" name="Right Brace 71">
            <a:extLst>
              <a:ext uri="{FF2B5EF4-FFF2-40B4-BE49-F238E27FC236}">
                <a16:creationId xmlns:a16="http://schemas.microsoft.com/office/drawing/2014/main" id="{200215C3-EABB-3151-5A4C-80B5C1284437}"/>
              </a:ext>
            </a:extLst>
          </p:cNvPr>
          <p:cNvSpPr/>
          <p:nvPr/>
        </p:nvSpPr>
        <p:spPr>
          <a:xfrm>
            <a:off x="4034646" y="4104241"/>
            <a:ext cx="518101" cy="2461116"/>
          </a:xfrm>
          <a:prstGeom prst="rightBrace">
            <a:avLst>
              <a:gd name="adj1" fmla="val 106381"/>
              <a:gd name="adj2" fmla="val 50000"/>
            </a:avLst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2FB8336-AB84-FE6D-FF89-ABC2D8BD732A}"/>
              </a:ext>
            </a:extLst>
          </p:cNvPr>
          <p:cNvSpPr txBox="1"/>
          <p:nvPr/>
        </p:nvSpPr>
        <p:spPr>
          <a:xfrm>
            <a:off x="4758573" y="6781516"/>
            <a:ext cx="492638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Repeat to extract </a:t>
            </a:r>
            <a:r>
              <a:rPr lang="en-US" sz="28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M univariate features </a:t>
            </a:r>
            <a:r>
              <a:rPr lang="en-US" sz="28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from all </a:t>
            </a:r>
            <a:r>
              <a:rPr lang="en-US" sz="28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N brain regions </a:t>
            </a:r>
            <a:r>
              <a:rPr lang="en-US" sz="28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per participant</a:t>
            </a:r>
            <a:endParaRPr lang="en-AU" sz="28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9ABD4E4E-EEFB-B019-D189-6B4F559A78F8}"/>
              </a:ext>
            </a:extLst>
          </p:cNvPr>
          <p:cNvGrpSpPr/>
          <p:nvPr/>
        </p:nvGrpSpPr>
        <p:grpSpPr>
          <a:xfrm>
            <a:off x="4847071" y="3756178"/>
            <a:ext cx="4767800" cy="2710304"/>
            <a:chOff x="4839269" y="537535"/>
            <a:chExt cx="4767800" cy="2710304"/>
          </a:xfrm>
        </p:grpSpPr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55340221-B8D2-6882-3C25-2C943E1098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4839269" y="537535"/>
              <a:ext cx="4180040" cy="20900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04" name="Picture 103">
              <a:extLst>
                <a:ext uri="{FF2B5EF4-FFF2-40B4-BE49-F238E27FC236}">
                  <a16:creationId xmlns:a16="http://schemas.microsoft.com/office/drawing/2014/main" id="{E59381D9-1510-0ACD-2E7C-62320F9C03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5037887" y="752624"/>
              <a:ext cx="4180040" cy="20900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AAC357F1-8F3F-DF19-7A42-E764C9C211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5238037" y="951057"/>
              <a:ext cx="4180040" cy="20900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08" name="Picture 107">
              <a:extLst>
                <a:ext uri="{FF2B5EF4-FFF2-40B4-BE49-F238E27FC236}">
                  <a16:creationId xmlns:a16="http://schemas.microsoft.com/office/drawing/2014/main" id="{6C93FD3B-3D7A-9E24-2F36-E9B52C290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5427029" y="1157819"/>
              <a:ext cx="4180040" cy="20900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110" name="Right Bracket 109">
            <a:extLst>
              <a:ext uri="{FF2B5EF4-FFF2-40B4-BE49-F238E27FC236}">
                <a16:creationId xmlns:a16="http://schemas.microsoft.com/office/drawing/2014/main" id="{0178B30D-E9B6-0D04-DC92-91D28D12FE75}"/>
              </a:ext>
            </a:extLst>
          </p:cNvPr>
          <p:cNvSpPr/>
          <p:nvPr/>
        </p:nvSpPr>
        <p:spPr>
          <a:xfrm rot="19021902">
            <a:off x="9422220" y="3599699"/>
            <a:ext cx="105615" cy="762301"/>
          </a:xfrm>
          <a:prstGeom prst="rightBracket">
            <a:avLst>
              <a:gd name="adj" fmla="val 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 sz="1100">
              <a:latin typeface="Tw Cen MT" panose="020B0602020104020603" pitchFamily="34" charset="77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D590F74-3D07-99D0-6F5D-9EF833A2FBFF}"/>
              </a:ext>
            </a:extLst>
          </p:cNvPr>
          <p:cNvSpPr txBox="1"/>
          <p:nvPr/>
        </p:nvSpPr>
        <p:spPr>
          <a:xfrm>
            <a:off x="9475027" y="3509605"/>
            <a:ext cx="17895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Participants</a:t>
            </a:r>
            <a:endParaRPr lang="en-AU" sz="2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16C850D-538F-6583-8FCD-F839AE37AB98}"/>
              </a:ext>
            </a:extLst>
          </p:cNvPr>
          <p:cNvSpPr txBox="1"/>
          <p:nvPr/>
        </p:nvSpPr>
        <p:spPr>
          <a:xfrm>
            <a:off x="1470286" y="3942286"/>
            <a:ext cx="11374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Features</a:t>
            </a:r>
            <a:endParaRPr lang="en-AU" sz="2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223C5CCF-4DC8-75B2-CC0B-F70D9242A49D}"/>
              </a:ext>
            </a:extLst>
          </p:cNvPr>
          <p:cNvCxnSpPr>
            <a:cxnSpLocks/>
          </p:cNvCxnSpPr>
          <p:nvPr/>
        </p:nvCxnSpPr>
        <p:spPr>
          <a:xfrm>
            <a:off x="2544645" y="4142341"/>
            <a:ext cx="1319596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3A1CA622-10CF-66A3-7036-89AA13FDAD5F}"/>
              </a:ext>
            </a:extLst>
          </p:cNvPr>
          <p:cNvCxnSpPr>
            <a:cxnSpLocks/>
          </p:cNvCxnSpPr>
          <p:nvPr/>
        </p:nvCxnSpPr>
        <p:spPr>
          <a:xfrm flipH="1">
            <a:off x="249278" y="4172840"/>
            <a:ext cx="1264221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8" name="Picture 2">
            <a:extLst>
              <a:ext uri="{FF2B5EF4-FFF2-40B4-BE49-F238E27FC236}">
                <a16:creationId xmlns:a16="http://schemas.microsoft.com/office/drawing/2014/main" id="{42CB0E83-89DE-E83E-BE1F-A116323AB6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332" y="6599219"/>
            <a:ext cx="602513" cy="697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9" name="Picture 4">
            <a:extLst>
              <a:ext uri="{FF2B5EF4-FFF2-40B4-BE49-F238E27FC236}">
                <a16:creationId xmlns:a16="http://schemas.microsoft.com/office/drawing/2014/main" id="{04ED29D2-3DA0-2920-A51D-527D010120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6345" y="8795526"/>
            <a:ext cx="765815" cy="811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1" name="Picture 120" descr="Graphical user interface&#10;&#10;Description automatically generated">
            <a:extLst>
              <a:ext uri="{FF2B5EF4-FFF2-40B4-BE49-F238E27FC236}">
                <a16:creationId xmlns:a16="http://schemas.microsoft.com/office/drawing/2014/main" id="{58A19EBE-5038-EC10-6E13-374B39683992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3288" t="9289" r="76131" b="50000"/>
          <a:stretch/>
        </p:blipFill>
        <p:spPr>
          <a:xfrm>
            <a:off x="12233704" y="5651759"/>
            <a:ext cx="2434125" cy="2039134"/>
          </a:xfrm>
          <a:prstGeom prst="rect">
            <a:avLst/>
          </a:prstGeom>
        </p:spPr>
      </p:pic>
      <p:pic>
        <p:nvPicPr>
          <p:cNvPr id="122" name="Picture 121" descr="Graphical user interface&#10;&#10;Description automatically generated">
            <a:extLst>
              <a:ext uri="{FF2B5EF4-FFF2-40B4-BE49-F238E27FC236}">
                <a16:creationId xmlns:a16="http://schemas.microsoft.com/office/drawing/2014/main" id="{11341840-BE2C-68DB-8476-B4D863E56A90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29264" t="9115" r="50629" b="50000"/>
          <a:stretch/>
        </p:blipFill>
        <p:spPr>
          <a:xfrm>
            <a:off x="14946618" y="5607510"/>
            <a:ext cx="2784677" cy="2090020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0715BBBB-704E-B59D-4272-003A4274BEE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8055802" y="5651761"/>
            <a:ext cx="3555188" cy="2039135"/>
          </a:xfrm>
          <a:prstGeom prst="rect">
            <a:avLst/>
          </a:prstGeom>
        </p:spPr>
      </p:pic>
      <p:sp>
        <p:nvSpPr>
          <p:cNvPr id="125" name="TextBox 124">
            <a:extLst>
              <a:ext uri="{FF2B5EF4-FFF2-40B4-BE49-F238E27FC236}">
                <a16:creationId xmlns:a16="http://schemas.microsoft.com/office/drawing/2014/main" id="{6EF8BE84-D0ED-0289-79BE-CEEE5130E5BF}"/>
              </a:ext>
            </a:extLst>
          </p:cNvPr>
          <p:cNvSpPr txBox="1"/>
          <p:nvPr/>
        </p:nvSpPr>
        <p:spPr>
          <a:xfrm>
            <a:off x="12210838" y="5088927"/>
            <a:ext cx="28679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By </a:t>
            </a:r>
            <a:r>
              <a:rPr lang="en-US" sz="24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brain region</a:t>
            </a:r>
            <a:endParaRPr lang="en-AU" sz="2400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87F4CD9C-CBD6-1CEC-960F-A2F13B6FF7AF}"/>
              </a:ext>
            </a:extLst>
          </p:cNvPr>
          <p:cNvSpPr txBox="1"/>
          <p:nvPr/>
        </p:nvSpPr>
        <p:spPr>
          <a:xfrm>
            <a:off x="15183366" y="5088927"/>
            <a:ext cx="28679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By </a:t>
            </a:r>
            <a:r>
              <a:rPr lang="en-US" sz="24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</a:t>
            </a:r>
            <a:endParaRPr lang="en-AU" sz="2400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7B4FDE06-7911-66FB-011D-6C4B6E0A8059}"/>
              </a:ext>
            </a:extLst>
          </p:cNvPr>
          <p:cNvSpPr txBox="1"/>
          <p:nvPr/>
        </p:nvSpPr>
        <p:spPr>
          <a:xfrm>
            <a:off x="17534784" y="5090143"/>
            <a:ext cx="44171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With </a:t>
            </a:r>
            <a:r>
              <a:rPr lang="en-US" sz="24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all brain regions × features</a:t>
            </a:r>
            <a:endParaRPr lang="en-AU" sz="2400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514" name="Picture 513">
            <a:extLst>
              <a:ext uri="{FF2B5EF4-FFF2-40B4-BE49-F238E27FC236}">
                <a16:creationId xmlns:a16="http://schemas.microsoft.com/office/drawing/2014/main" id="{96D4E1C3-568D-B587-FEB4-8D13CFB033A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2027831" y="3136488"/>
            <a:ext cx="1816973" cy="1816973"/>
          </a:xfrm>
          <a:prstGeom prst="rect">
            <a:avLst/>
          </a:prstGeom>
        </p:spPr>
      </p:pic>
      <p:pic>
        <p:nvPicPr>
          <p:cNvPr id="521" name="Picture 520">
            <a:extLst>
              <a:ext uri="{FF2B5EF4-FFF2-40B4-BE49-F238E27FC236}">
                <a16:creationId xmlns:a16="http://schemas.microsoft.com/office/drawing/2014/main" id="{F3135C67-EC23-B7D4-9A96-E9E1481B941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4863325" y="3120824"/>
            <a:ext cx="1816973" cy="1816973"/>
          </a:xfrm>
          <a:prstGeom prst="rect">
            <a:avLst/>
          </a:prstGeom>
        </p:spPr>
      </p:pic>
      <p:pic>
        <p:nvPicPr>
          <p:cNvPr id="1033" name="Picture 1032">
            <a:extLst>
              <a:ext uri="{FF2B5EF4-FFF2-40B4-BE49-F238E27FC236}">
                <a16:creationId xmlns:a16="http://schemas.microsoft.com/office/drawing/2014/main" id="{229FCC98-EB50-59BC-6B43-28545DDEED6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8526371" y="3075062"/>
            <a:ext cx="1793417" cy="1853869"/>
          </a:xfrm>
          <a:prstGeom prst="rect">
            <a:avLst/>
          </a:prstGeom>
        </p:spPr>
      </p:pic>
      <p:pic>
        <p:nvPicPr>
          <p:cNvPr id="1034" name="Picture 1033">
            <a:extLst>
              <a:ext uri="{FF2B5EF4-FFF2-40B4-BE49-F238E27FC236}">
                <a16:creationId xmlns:a16="http://schemas.microsoft.com/office/drawing/2014/main" id="{9D96C598-6427-3AEA-3193-87F7DB6E9A95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-16510" y="11781193"/>
            <a:ext cx="3935612" cy="255085"/>
          </a:xfrm>
          <a:prstGeom prst="rect">
            <a:avLst/>
          </a:prstGeom>
        </p:spPr>
      </p:pic>
      <p:sp>
        <p:nvSpPr>
          <p:cNvPr id="1037" name="TextBox 1036">
            <a:extLst>
              <a:ext uri="{FF2B5EF4-FFF2-40B4-BE49-F238E27FC236}">
                <a16:creationId xmlns:a16="http://schemas.microsoft.com/office/drawing/2014/main" id="{5C103F32-95F8-04CB-5857-DBBF5EE528AC}"/>
              </a:ext>
            </a:extLst>
          </p:cNvPr>
          <p:cNvSpPr txBox="1"/>
          <p:nvPr/>
        </p:nvSpPr>
        <p:spPr>
          <a:xfrm>
            <a:off x="4793001" y="12530006"/>
            <a:ext cx="492638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Repeat to extract </a:t>
            </a:r>
            <a:r>
              <a:rPr lang="en-US" sz="28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 SPIs </a:t>
            </a:r>
            <a:r>
              <a:rPr lang="en-US" sz="28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from all </a:t>
            </a:r>
            <a:r>
              <a:rPr lang="en-US" sz="28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P brain region pairs </a:t>
            </a:r>
            <a:r>
              <a:rPr lang="en-US" sz="28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per participant</a:t>
            </a:r>
            <a:endParaRPr lang="en-AU" sz="28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1039" name="Picture 1038">
            <a:extLst>
              <a:ext uri="{FF2B5EF4-FFF2-40B4-BE49-F238E27FC236}">
                <a16:creationId xmlns:a16="http://schemas.microsoft.com/office/drawing/2014/main" id="{14BED511-900C-615B-60AC-53033F1138D5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2162593" y="9231462"/>
            <a:ext cx="2207084" cy="1868574"/>
          </a:xfrm>
          <a:prstGeom prst="rect">
            <a:avLst/>
          </a:prstGeom>
        </p:spPr>
      </p:pic>
      <p:grpSp>
        <p:nvGrpSpPr>
          <p:cNvPr id="1043" name="Group 1042">
            <a:extLst>
              <a:ext uri="{FF2B5EF4-FFF2-40B4-BE49-F238E27FC236}">
                <a16:creationId xmlns:a16="http://schemas.microsoft.com/office/drawing/2014/main" id="{58E27BDE-9419-C8A5-B929-642FDA81228B}"/>
              </a:ext>
            </a:extLst>
          </p:cNvPr>
          <p:cNvGrpSpPr/>
          <p:nvPr/>
        </p:nvGrpSpPr>
        <p:grpSpPr>
          <a:xfrm>
            <a:off x="4915770" y="9101024"/>
            <a:ext cx="4699102" cy="3091137"/>
            <a:chOff x="5102742" y="6490373"/>
            <a:chExt cx="5255051" cy="3456848"/>
          </a:xfrm>
        </p:grpSpPr>
        <p:pic>
          <p:nvPicPr>
            <p:cNvPr id="1036" name="Picture 1035" descr="Background pattern&#10;&#10;Description automatically generated">
              <a:extLst>
                <a:ext uri="{FF2B5EF4-FFF2-40B4-BE49-F238E27FC236}">
                  <a16:creationId xmlns:a16="http://schemas.microsoft.com/office/drawing/2014/main" id="{0A4F07B5-C161-30C4-45B6-F1CD6D3C7B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5102742" y="6490373"/>
              <a:ext cx="4611986" cy="288249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040" name="Picture 1039" descr="Background pattern&#10;&#10;Description automatically generated">
              <a:extLst>
                <a:ext uri="{FF2B5EF4-FFF2-40B4-BE49-F238E27FC236}">
                  <a16:creationId xmlns:a16="http://schemas.microsoft.com/office/drawing/2014/main" id="{D44D05A8-463E-0CF4-7B2C-03D1F7C6E4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5317233" y="6673682"/>
              <a:ext cx="4611986" cy="288249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041" name="Picture 1040" descr="Background pattern&#10;&#10;Description automatically generated">
              <a:extLst>
                <a:ext uri="{FF2B5EF4-FFF2-40B4-BE49-F238E27FC236}">
                  <a16:creationId xmlns:a16="http://schemas.microsoft.com/office/drawing/2014/main" id="{6AB504DF-F7AF-DD7F-19AE-C475369ACF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5531520" y="6872115"/>
              <a:ext cx="4611986" cy="288249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042" name="Picture 1041" descr="Background pattern&#10;&#10;Description automatically generated">
              <a:extLst>
                <a:ext uri="{FF2B5EF4-FFF2-40B4-BE49-F238E27FC236}">
                  <a16:creationId xmlns:a16="http://schemas.microsoft.com/office/drawing/2014/main" id="{A65C56C1-6E59-49A1-9E1C-BEE857F80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5745807" y="7064730"/>
              <a:ext cx="4611986" cy="288249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1044" name="Right Bracket 1043">
            <a:extLst>
              <a:ext uri="{FF2B5EF4-FFF2-40B4-BE49-F238E27FC236}">
                <a16:creationId xmlns:a16="http://schemas.microsoft.com/office/drawing/2014/main" id="{F51AADE7-7165-9CCF-F068-878D90CCCFC4}"/>
              </a:ext>
            </a:extLst>
          </p:cNvPr>
          <p:cNvSpPr/>
          <p:nvPr/>
        </p:nvSpPr>
        <p:spPr>
          <a:xfrm rot="18796147">
            <a:off x="9409705" y="8869306"/>
            <a:ext cx="105615" cy="762301"/>
          </a:xfrm>
          <a:prstGeom prst="rightBracket">
            <a:avLst>
              <a:gd name="adj" fmla="val 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 sz="1100">
              <a:latin typeface="Tw Cen MT" panose="020B0602020104020603" pitchFamily="34" charset="77"/>
            </a:endParaRPr>
          </a:p>
        </p:txBody>
      </p:sp>
      <p:sp>
        <p:nvSpPr>
          <p:cNvPr id="1045" name="TextBox 1044">
            <a:extLst>
              <a:ext uri="{FF2B5EF4-FFF2-40B4-BE49-F238E27FC236}">
                <a16:creationId xmlns:a16="http://schemas.microsoft.com/office/drawing/2014/main" id="{1F85803A-C0B2-F1D6-6080-698147670DC5}"/>
              </a:ext>
            </a:extLst>
          </p:cNvPr>
          <p:cNvSpPr txBox="1"/>
          <p:nvPr/>
        </p:nvSpPr>
        <p:spPr>
          <a:xfrm>
            <a:off x="9475027" y="8774331"/>
            <a:ext cx="17895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Participants</a:t>
            </a:r>
            <a:endParaRPr lang="en-AU" sz="2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1063" name="Picture 1062">
            <a:extLst>
              <a:ext uri="{FF2B5EF4-FFF2-40B4-BE49-F238E27FC236}">
                <a16:creationId xmlns:a16="http://schemas.microsoft.com/office/drawing/2014/main" id="{235A8D2E-33E5-7F3E-B43F-0332206B8F2E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2426008" y="11830824"/>
            <a:ext cx="1793417" cy="178334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22DCBE5-C531-603D-8E4A-DFCD30B64B6F}"/>
              </a:ext>
            </a:extLst>
          </p:cNvPr>
          <p:cNvSpPr txBox="1"/>
          <p:nvPr/>
        </p:nvSpPr>
        <p:spPr>
          <a:xfrm>
            <a:off x="1359360" y="12015476"/>
            <a:ext cx="11374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SPIs</a:t>
            </a:r>
            <a:endParaRPr lang="en-AU" sz="2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BF6D720-EC62-D3B1-C913-E7808998DDC8}"/>
              </a:ext>
            </a:extLst>
          </p:cNvPr>
          <p:cNvCxnSpPr>
            <a:cxnSpLocks/>
          </p:cNvCxnSpPr>
          <p:nvPr/>
        </p:nvCxnSpPr>
        <p:spPr>
          <a:xfrm>
            <a:off x="2433719" y="12215531"/>
            <a:ext cx="1319596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DBC7025-22F4-3E5D-CAFC-71427C63F984}"/>
              </a:ext>
            </a:extLst>
          </p:cNvPr>
          <p:cNvCxnSpPr>
            <a:cxnSpLocks/>
          </p:cNvCxnSpPr>
          <p:nvPr/>
        </p:nvCxnSpPr>
        <p:spPr>
          <a:xfrm flipH="1">
            <a:off x="138352" y="12246030"/>
            <a:ext cx="1264221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ight Brace 18">
            <a:extLst>
              <a:ext uri="{FF2B5EF4-FFF2-40B4-BE49-F238E27FC236}">
                <a16:creationId xmlns:a16="http://schemas.microsoft.com/office/drawing/2014/main" id="{F1E9A46F-49C8-6777-B167-712FF8FF3482}"/>
              </a:ext>
            </a:extLst>
          </p:cNvPr>
          <p:cNvSpPr/>
          <p:nvPr/>
        </p:nvSpPr>
        <p:spPr>
          <a:xfrm>
            <a:off x="4038478" y="9760071"/>
            <a:ext cx="518101" cy="2461116"/>
          </a:xfrm>
          <a:prstGeom prst="rightBrace">
            <a:avLst>
              <a:gd name="adj1" fmla="val 106381"/>
              <a:gd name="adj2" fmla="val 50000"/>
            </a:avLst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771C8AF-FC9A-58AF-08E2-52D9F05B3A87}"/>
              </a:ext>
            </a:extLst>
          </p:cNvPr>
          <p:cNvSpPr txBox="1"/>
          <p:nvPr/>
        </p:nvSpPr>
        <p:spPr>
          <a:xfrm>
            <a:off x="175031" y="2772252"/>
            <a:ext cx="59805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4000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619FFC0-742D-5282-E680-4E0C79408E02}"/>
              </a:ext>
            </a:extLst>
          </p:cNvPr>
          <p:cNvSpPr txBox="1"/>
          <p:nvPr/>
        </p:nvSpPr>
        <p:spPr>
          <a:xfrm>
            <a:off x="4758570" y="2765885"/>
            <a:ext cx="59805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4000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E076A08-1411-0A46-747B-480B209B3628}"/>
              </a:ext>
            </a:extLst>
          </p:cNvPr>
          <p:cNvSpPr txBox="1"/>
          <p:nvPr/>
        </p:nvSpPr>
        <p:spPr>
          <a:xfrm>
            <a:off x="11739107" y="2766794"/>
            <a:ext cx="59805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D</a:t>
            </a:r>
            <a:endParaRPr lang="en-AU" sz="4000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BDF70A8-CFD9-2711-566D-1AE2638B8A43}"/>
              </a:ext>
            </a:extLst>
          </p:cNvPr>
          <p:cNvCxnSpPr>
            <a:cxnSpLocks/>
          </p:cNvCxnSpPr>
          <p:nvPr/>
        </p:nvCxnSpPr>
        <p:spPr>
          <a:xfrm>
            <a:off x="10261114" y="5720049"/>
            <a:ext cx="163161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F89C466-9231-ABF7-4FE9-3E8E959EE878}"/>
              </a:ext>
            </a:extLst>
          </p:cNvPr>
          <p:cNvCxnSpPr>
            <a:cxnSpLocks/>
          </p:cNvCxnSpPr>
          <p:nvPr/>
        </p:nvCxnSpPr>
        <p:spPr>
          <a:xfrm>
            <a:off x="10230987" y="11010066"/>
            <a:ext cx="163161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ACBD456A-B55E-F44B-85A5-58ACDB13F920}"/>
              </a:ext>
            </a:extLst>
          </p:cNvPr>
          <p:cNvSpPr txBox="1"/>
          <p:nvPr/>
        </p:nvSpPr>
        <p:spPr>
          <a:xfrm>
            <a:off x="12337162" y="11259435"/>
            <a:ext cx="174365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By </a:t>
            </a:r>
            <a:r>
              <a:rPr lang="en-US" sz="24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SPI</a:t>
            </a:r>
            <a:endParaRPr lang="en-AU" sz="2400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1100998-7374-A729-1D89-682B5F619313}"/>
              </a:ext>
            </a:extLst>
          </p:cNvPr>
          <p:cNvCxnSpPr>
            <a:cxnSpLocks/>
          </p:cNvCxnSpPr>
          <p:nvPr/>
        </p:nvCxnSpPr>
        <p:spPr>
          <a:xfrm>
            <a:off x="14698965" y="11010066"/>
            <a:ext cx="139233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7A74FAF-5B57-F88D-04A6-B63ED99EA240}"/>
              </a:ext>
            </a:extLst>
          </p:cNvPr>
          <p:cNvCxnSpPr>
            <a:cxnSpLocks/>
          </p:cNvCxnSpPr>
          <p:nvPr/>
        </p:nvCxnSpPr>
        <p:spPr>
          <a:xfrm>
            <a:off x="19443227" y="7777882"/>
            <a:ext cx="0" cy="60918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 descr="Background pattern&#10;&#10;Description automatically generated">
            <a:extLst>
              <a:ext uri="{FF2B5EF4-FFF2-40B4-BE49-F238E27FC236}">
                <a16:creationId xmlns:a16="http://schemas.microsoft.com/office/drawing/2014/main" id="{2B07F0F3-7AF7-E440-4E29-C8C9A811C6C1}"/>
              </a:ext>
            </a:extLst>
          </p:cNvPr>
          <p:cNvPicPr>
            <a:picLocks noChangeAspect="1"/>
          </p:cNvPicPr>
          <p:nvPr/>
        </p:nvPicPr>
        <p:blipFill rotWithShape="1">
          <a:blip r:embed="rId22"/>
          <a:srcRect l="1271" t="2168" r="79817" b="66557"/>
          <a:stretch/>
        </p:blipFill>
        <p:spPr>
          <a:xfrm>
            <a:off x="16613718" y="8490827"/>
            <a:ext cx="856911" cy="88565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27E4A9AB-DC78-B38E-6EB0-A4EAE95C8466}"/>
              </a:ext>
            </a:extLst>
          </p:cNvPr>
          <p:cNvSpPr txBox="1"/>
          <p:nvPr/>
        </p:nvSpPr>
        <p:spPr>
          <a:xfrm>
            <a:off x="18187362" y="9467686"/>
            <a:ext cx="52753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+</a:t>
            </a:r>
            <a:endParaRPr lang="en-AU" sz="3200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1D65DD6-D10B-B253-FE21-4BBA6865FF12}"/>
              </a:ext>
            </a:extLst>
          </p:cNvPr>
          <p:cNvGrpSpPr/>
          <p:nvPr/>
        </p:nvGrpSpPr>
        <p:grpSpPr>
          <a:xfrm>
            <a:off x="9186886" y="6082536"/>
            <a:ext cx="624674" cy="624674"/>
            <a:chOff x="9335755" y="3619608"/>
            <a:chExt cx="624674" cy="624674"/>
          </a:xfrm>
        </p:grpSpPr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B95FF3A8-2CAB-0CAD-098D-AF0C82599BE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35755" y="4231582"/>
              <a:ext cx="624674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9A35104-FB11-E31D-B5C8-B96DA343DC60}"/>
                </a:ext>
              </a:extLst>
            </p:cNvPr>
            <p:cNvCxnSpPr>
              <a:cxnSpLocks/>
            </p:cNvCxnSpPr>
            <p:nvPr/>
          </p:nvCxnSpPr>
          <p:spPr>
            <a:xfrm rot="5400000" flipH="1">
              <a:off x="9632217" y="3931945"/>
              <a:ext cx="624674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0A54F470-C8D0-7F0B-D923-9CD3FB6E04DD}"/>
              </a:ext>
            </a:extLst>
          </p:cNvPr>
          <p:cNvSpPr txBox="1"/>
          <p:nvPr/>
        </p:nvSpPr>
        <p:spPr>
          <a:xfrm>
            <a:off x="9836339" y="6396497"/>
            <a:ext cx="14891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Features</a:t>
            </a:r>
            <a:endParaRPr lang="en-AU" sz="2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5471103-1017-613B-2D6F-1D7216AD639F}"/>
              </a:ext>
            </a:extLst>
          </p:cNvPr>
          <p:cNvGrpSpPr/>
          <p:nvPr/>
        </p:nvGrpSpPr>
        <p:grpSpPr>
          <a:xfrm>
            <a:off x="9217996" y="11830824"/>
            <a:ext cx="624674" cy="624674"/>
            <a:chOff x="9335755" y="3619608"/>
            <a:chExt cx="624674" cy="624674"/>
          </a:xfrm>
        </p:grpSpPr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DF54F850-67BC-6B46-ACB7-C72953881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35755" y="4231582"/>
              <a:ext cx="624674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DBA94C00-D48C-70F5-EF9C-ADAA32805683}"/>
                </a:ext>
              </a:extLst>
            </p:cNvPr>
            <p:cNvCxnSpPr>
              <a:cxnSpLocks/>
            </p:cNvCxnSpPr>
            <p:nvPr/>
          </p:nvCxnSpPr>
          <p:spPr>
            <a:xfrm rot="5400000" flipH="1">
              <a:off x="9632217" y="3931945"/>
              <a:ext cx="624674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E3A659C5-DEB8-AB26-7916-A31B6ACF6012}"/>
              </a:ext>
            </a:extLst>
          </p:cNvPr>
          <p:cNvSpPr txBox="1"/>
          <p:nvPr/>
        </p:nvSpPr>
        <p:spPr>
          <a:xfrm>
            <a:off x="9867449" y="12144785"/>
            <a:ext cx="14891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SPIs</a:t>
            </a:r>
            <a:endParaRPr lang="en-AU" sz="2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6A77B8E-9C39-EB7A-1C0D-A7E91E9DA2E2}"/>
              </a:ext>
            </a:extLst>
          </p:cNvPr>
          <p:cNvSpPr txBox="1"/>
          <p:nvPr/>
        </p:nvSpPr>
        <p:spPr>
          <a:xfrm>
            <a:off x="16744953" y="11100598"/>
            <a:ext cx="41381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By SPI with </a:t>
            </a:r>
            <a:r>
              <a:rPr lang="en-US" sz="24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all regions × univariate features</a:t>
            </a:r>
            <a:endParaRPr lang="en-AU" sz="2400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552" name="Picture 551">
            <a:extLst>
              <a:ext uri="{FF2B5EF4-FFF2-40B4-BE49-F238E27FC236}">
                <a16:creationId xmlns:a16="http://schemas.microsoft.com/office/drawing/2014/main" id="{EA39B138-EB3A-2751-A567-20B2A812D3CE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18356721" y="11850250"/>
            <a:ext cx="1489173" cy="1761006"/>
          </a:xfrm>
          <a:prstGeom prst="rect">
            <a:avLst/>
          </a:prstGeom>
        </p:spPr>
      </p:pic>
      <p:sp>
        <p:nvSpPr>
          <p:cNvPr id="558" name="TextBox 557">
            <a:extLst>
              <a:ext uri="{FF2B5EF4-FFF2-40B4-BE49-F238E27FC236}">
                <a16:creationId xmlns:a16="http://schemas.microsoft.com/office/drawing/2014/main" id="{65ECCD11-FCDB-6FED-0D6D-FF98C49461E9}"/>
              </a:ext>
            </a:extLst>
          </p:cNvPr>
          <p:cNvSpPr txBox="1"/>
          <p:nvPr/>
        </p:nvSpPr>
        <p:spPr>
          <a:xfrm>
            <a:off x="131329" y="8387068"/>
            <a:ext cx="59805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E</a:t>
            </a:r>
            <a:endParaRPr lang="en-AU" sz="4000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61" name="TextBox 560">
            <a:extLst>
              <a:ext uri="{FF2B5EF4-FFF2-40B4-BE49-F238E27FC236}">
                <a16:creationId xmlns:a16="http://schemas.microsoft.com/office/drawing/2014/main" id="{E2820382-C09F-DF68-C3C6-316ABB843399}"/>
              </a:ext>
            </a:extLst>
          </p:cNvPr>
          <p:cNvSpPr txBox="1"/>
          <p:nvPr/>
        </p:nvSpPr>
        <p:spPr>
          <a:xfrm>
            <a:off x="4758570" y="8377266"/>
            <a:ext cx="59805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</a:t>
            </a:r>
            <a:endParaRPr lang="en-AU" sz="4000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62" name="TextBox 561">
            <a:extLst>
              <a:ext uri="{FF2B5EF4-FFF2-40B4-BE49-F238E27FC236}">
                <a16:creationId xmlns:a16="http://schemas.microsoft.com/office/drawing/2014/main" id="{57B1018C-6B44-1118-C27C-C3E25016D22B}"/>
              </a:ext>
            </a:extLst>
          </p:cNvPr>
          <p:cNvSpPr txBox="1"/>
          <p:nvPr/>
        </p:nvSpPr>
        <p:spPr>
          <a:xfrm>
            <a:off x="11835582" y="8311480"/>
            <a:ext cx="59805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G</a:t>
            </a:r>
            <a:endParaRPr lang="en-AU" sz="4000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63" name="TextBox 562">
            <a:extLst>
              <a:ext uri="{FF2B5EF4-FFF2-40B4-BE49-F238E27FC236}">
                <a16:creationId xmlns:a16="http://schemas.microsoft.com/office/drawing/2014/main" id="{D8C91D5E-2F10-6E08-701E-781985F73F00}"/>
              </a:ext>
            </a:extLst>
          </p:cNvPr>
          <p:cNvSpPr txBox="1"/>
          <p:nvPr/>
        </p:nvSpPr>
        <p:spPr>
          <a:xfrm>
            <a:off x="15861337" y="8243883"/>
            <a:ext cx="59805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H</a:t>
            </a:r>
            <a:endParaRPr lang="en-AU" sz="4000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1059" name="Group 1058">
            <a:extLst>
              <a:ext uri="{FF2B5EF4-FFF2-40B4-BE49-F238E27FC236}">
                <a16:creationId xmlns:a16="http://schemas.microsoft.com/office/drawing/2014/main" id="{405A02C2-4665-D46F-9A85-FA2378461E42}"/>
              </a:ext>
            </a:extLst>
          </p:cNvPr>
          <p:cNvGrpSpPr/>
          <p:nvPr/>
        </p:nvGrpSpPr>
        <p:grpSpPr>
          <a:xfrm>
            <a:off x="18872630" y="8490827"/>
            <a:ext cx="2324360" cy="2565646"/>
            <a:chOff x="19335749" y="6294607"/>
            <a:chExt cx="2048214" cy="2260834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9E1A1ADE-476B-D751-B64C-5591637D01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19335749" y="6294607"/>
              <a:ext cx="1903213" cy="95160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572" name="Picture 571">
              <a:extLst>
                <a:ext uri="{FF2B5EF4-FFF2-40B4-BE49-F238E27FC236}">
                  <a16:creationId xmlns:a16="http://schemas.microsoft.com/office/drawing/2014/main" id="{EC4D382B-6BEA-C12B-9F70-4B985E5866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9335750" y="7380656"/>
              <a:ext cx="2048213" cy="1174785"/>
            </a:xfrm>
            <a:prstGeom prst="rect">
              <a:avLst/>
            </a:prstGeom>
          </p:spPr>
        </p:pic>
      </p:grpSp>
      <p:pic>
        <p:nvPicPr>
          <p:cNvPr id="1056" name="Picture 1055">
            <a:extLst>
              <a:ext uri="{FF2B5EF4-FFF2-40B4-BE49-F238E27FC236}">
                <a16:creationId xmlns:a16="http://schemas.microsoft.com/office/drawing/2014/main" id="{26071B54-FDBD-3712-3859-7FED86D3E623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16070060" y="9745546"/>
            <a:ext cx="2487095" cy="1333173"/>
          </a:xfrm>
          <a:prstGeom prst="rect">
            <a:avLst/>
          </a:prstGeom>
        </p:spPr>
      </p:pic>
      <p:sp>
        <p:nvSpPr>
          <p:cNvPr id="1060" name="TextBox 1059">
            <a:extLst>
              <a:ext uri="{FF2B5EF4-FFF2-40B4-BE49-F238E27FC236}">
                <a16:creationId xmlns:a16="http://schemas.microsoft.com/office/drawing/2014/main" id="{F13CBECE-30ED-DA4D-FE51-A96F6169D18C}"/>
              </a:ext>
            </a:extLst>
          </p:cNvPr>
          <p:cNvSpPr txBox="1"/>
          <p:nvPr/>
        </p:nvSpPr>
        <p:spPr>
          <a:xfrm>
            <a:off x="145700" y="273326"/>
            <a:ext cx="40195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4000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1084" name="Group 1083">
            <a:extLst>
              <a:ext uri="{FF2B5EF4-FFF2-40B4-BE49-F238E27FC236}">
                <a16:creationId xmlns:a16="http://schemas.microsoft.com/office/drawing/2014/main" id="{C6CBFD6C-BDFE-0994-6D13-54BB2131D4E6}"/>
              </a:ext>
            </a:extLst>
          </p:cNvPr>
          <p:cNvGrpSpPr/>
          <p:nvPr/>
        </p:nvGrpSpPr>
        <p:grpSpPr>
          <a:xfrm>
            <a:off x="1228023" y="957083"/>
            <a:ext cx="2282189" cy="1254813"/>
            <a:chOff x="2527089" y="914619"/>
            <a:chExt cx="2473775" cy="1360152"/>
          </a:xfrm>
        </p:grpSpPr>
        <p:grpSp>
          <p:nvGrpSpPr>
            <p:cNvPr id="1068" name="Group 1067">
              <a:extLst>
                <a:ext uri="{FF2B5EF4-FFF2-40B4-BE49-F238E27FC236}">
                  <a16:creationId xmlns:a16="http://schemas.microsoft.com/office/drawing/2014/main" id="{2BD6185C-2A55-E06E-2483-0F391B23AB8F}"/>
                </a:ext>
              </a:extLst>
            </p:cNvPr>
            <p:cNvGrpSpPr/>
            <p:nvPr/>
          </p:nvGrpSpPr>
          <p:grpSpPr>
            <a:xfrm>
              <a:off x="2527089" y="914619"/>
              <a:ext cx="2473775" cy="827326"/>
              <a:chOff x="9753987" y="6157683"/>
              <a:chExt cx="2772117" cy="960637"/>
            </a:xfrm>
          </p:grpSpPr>
          <p:grpSp>
            <p:nvGrpSpPr>
              <p:cNvPr id="1069" name="Group 1068">
                <a:extLst>
                  <a:ext uri="{FF2B5EF4-FFF2-40B4-BE49-F238E27FC236}">
                    <a16:creationId xmlns:a16="http://schemas.microsoft.com/office/drawing/2014/main" id="{44DAFD8F-3AFA-F8FB-0A85-240FD19109D6}"/>
                  </a:ext>
                </a:extLst>
              </p:cNvPr>
              <p:cNvGrpSpPr/>
              <p:nvPr/>
            </p:nvGrpSpPr>
            <p:grpSpPr>
              <a:xfrm>
                <a:off x="9753987" y="6168771"/>
                <a:ext cx="1882599" cy="949549"/>
                <a:chOff x="9753987" y="6168771"/>
                <a:chExt cx="1882599" cy="949549"/>
              </a:xfrm>
            </p:grpSpPr>
            <p:pic>
              <p:nvPicPr>
                <p:cNvPr id="1073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BA97B5F2-60DC-9E8D-D6CC-B7F5A280687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753987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74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CC45F615-8F8C-1B6B-782C-F6CE6B89273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194006" y="6168771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75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31EFCAE0-B193-0E4E-A101-7645296D427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646373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070" name="Group 1069">
                <a:extLst>
                  <a:ext uri="{FF2B5EF4-FFF2-40B4-BE49-F238E27FC236}">
                    <a16:creationId xmlns:a16="http://schemas.microsoft.com/office/drawing/2014/main" id="{1328DB06-5F3E-2E5C-702E-3EF8AD48593F}"/>
                  </a:ext>
                </a:extLst>
              </p:cNvPr>
              <p:cNvGrpSpPr/>
              <p:nvPr/>
            </p:nvGrpSpPr>
            <p:grpSpPr>
              <a:xfrm>
                <a:off x="11095872" y="6157683"/>
                <a:ext cx="1430232" cy="949549"/>
                <a:chOff x="9753987" y="6168771"/>
                <a:chExt cx="1430232" cy="949549"/>
              </a:xfrm>
            </p:grpSpPr>
            <p:pic>
              <p:nvPicPr>
                <p:cNvPr id="1071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DD413AFF-4E46-C1EC-592E-5F00079747C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753987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72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FBAC6307-A708-2C63-6E78-83F35DBBC54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194006" y="6168771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grpSp>
          <p:nvGrpSpPr>
            <p:cNvPr id="1076" name="Group 1075">
              <a:extLst>
                <a:ext uri="{FF2B5EF4-FFF2-40B4-BE49-F238E27FC236}">
                  <a16:creationId xmlns:a16="http://schemas.microsoft.com/office/drawing/2014/main" id="{D5C70AC4-E50F-AD59-394B-688632D0BB14}"/>
                </a:ext>
              </a:extLst>
            </p:cNvPr>
            <p:cNvGrpSpPr/>
            <p:nvPr/>
          </p:nvGrpSpPr>
          <p:grpSpPr>
            <a:xfrm>
              <a:off x="2727648" y="1453210"/>
              <a:ext cx="2081112" cy="821561"/>
              <a:chOff x="9978736" y="6732257"/>
              <a:chExt cx="2332098" cy="953943"/>
            </a:xfrm>
          </p:grpSpPr>
          <p:grpSp>
            <p:nvGrpSpPr>
              <p:cNvPr id="1077" name="Group 1076">
                <a:extLst>
                  <a:ext uri="{FF2B5EF4-FFF2-40B4-BE49-F238E27FC236}">
                    <a16:creationId xmlns:a16="http://schemas.microsoft.com/office/drawing/2014/main" id="{4D216F37-6171-13AB-6FBA-1FEF968104ED}"/>
                  </a:ext>
                </a:extLst>
              </p:cNvPr>
              <p:cNvGrpSpPr/>
              <p:nvPr/>
            </p:nvGrpSpPr>
            <p:grpSpPr>
              <a:xfrm>
                <a:off x="9978736" y="6736651"/>
                <a:ext cx="1882599" cy="949549"/>
                <a:chOff x="9753987" y="6168771"/>
                <a:chExt cx="1882599" cy="949549"/>
              </a:xfrm>
            </p:grpSpPr>
            <p:pic>
              <p:nvPicPr>
                <p:cNvPr id="1079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1A038ABB-35A4-6BA3-4CE8-67F2EC7065A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753987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80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3701464E-9CEF-6A37-D35F-E0508ABE1E6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194006" y="6168771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81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7EA55F4F-F38F-651F-4AF5-340E0CB8F74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646373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1078" name="Picture 2" descr="Person Simply Minimalist Minimalist Person Png - Clip Art Library">
                <a:extLst>
                  <a:ext uri="{FF2B5EF4-FFF2-40B4-BE49-F238E27FC236}">
                    <a16:creationId xmlns:a16="http://schemas.microsoft.com/office/drawing/2014/main" id="{90F10A62-E9AB-DA84-A956-DA2CEE77A6F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27">
                        <a14:imgEffect>
                          <a14:backgroundRemoval t="5023" b="94521" l="10000" r="90000">
                            <a14:foregroundMark x1="50000" y1="11416" x2="52174" y2="11416"/>
                            <a14:foregroundMark x1="57391" y1="92237" x2="56957" y2="93151"/>
                            <a14:foregroundMark x1="44783" y1="94064" x2="43478" y2="94521"/>
                            <a14:foregroundMark x1="50435" y1="5023" x2="49565" y2="547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320621" y="6732257"/>
                <a:ext cx="990213" cy="94285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1082" name="Rectangle 1081">
            <a:extLst>
              <a:ext uri="{FF2B5EF4-FFF2-40B4-BE49-F238E27FC236}">
                <a16:creationId xmlns:a16="http://schemas.microsoft.com/office/drawing/2014/main" id="{C8BDC59A-831B-E828-3662-798A4EB2AF20}"/>
              </a:ext>
            </a:extLst>
          </p:cNvPr>
          <p:cNvSpPr/>
          <p:nvPr/>
        </p:nvSpPr>
        <p:spPr>
          <a:xfrm>
            <a:off x="783274" y="484438"/>
            <a:ext cx="12961937" cy="223524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83" name="Rectangle 1082">
            <a:extLst>
              <a:ext uri="{FF2B5EF4-FFF2-40B4-BE49-F238E27FC236}">
                <a16:creationId xmlns:a16="http://schemas.microsoft.com/office/drawing/2014/main" id="{AE800924-E1DF-AB45-1CF1-0FD3F16C6555}"/>
              </a:ext>
            </a:extLst>
          </p:cNvPr>
          <p:cNvSpPr/>
          <p:nvPr/>
        </p:nvSpPr>
        <p:spPr>
          <a:xfrm>
            <a:off x="13980270" y="499808"/>
            <a:ext cx="7585001" cy="223524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1085" name="Group 1084">
            <a:extLst>
              <a:ext uri="{FF2B5EF4-FFF2-40B4-BE49-F238E27FC236}">
                <a16:creationId xmlns:a16="http://schemas.microsoft.com/office/drawing/2014/main" id="{AD2B22C4-C015-83A2-1792-F405EED4F8CE}"/>
              </a:ext>
            </a:extLst>
          </p:cNvPr>
          <p:cNvGrpSpPr/>
          <p:nvPr/>
        </p:nvGrpSpPr>
        <p:grpSpPr>
          <a:xfrm>
            <a:off x="4445483" y="970550"/>
            <a:ext cx="2282189" cy="1254813"/>
            <a:chOff x="2527089" y="914619"/>
            <a:chExt cx="2473775" cy="1360152"/>
          </a:xfrm>
        </p:grpSpPr>
        <p:grpSp>
          <p:nvGrpSpPr>
            <p:cNvPr id="1086" name="Group 1085">
              <a:extLst>
                <a:ext uri="{FF2B5EF4-FFF2-40B4-BE49-F238E27FC236}">
                  <a16:creationId xmlns:a16="http://schemas.microsoft.com/office/drawing/2014/main" id="{F0D774A4-BCDD-E7D0-52F5-05443ECBF9A4}"/>
                </a:ext>
              </a:extLst>
            </p:cNvPr>
            <p:cNvGrpSpPr/>
            <p:nvPr/>
          </p:nvGrpSpPr>
          <p:grpSpPr>
            <a:xfrm>
              <a:off x="2527089" y="914619"/>
              <a:ext cx="2473775" cy="827326"/>
              <a:chOff x="9753987" y="6157683"/>
              <a:chExt cx="2772117" cy="960637"/>
            </a:xfrm>
          </p:grpSpPr>
          <p:grpSp>
            <p:nvGrpSpPr>
              <p:cNvPr id="1093" name="Group 1092">
                <a:extLst>
                  <a:ext uri="{FF2B5EF4-FFF2-40B4-BE49-F238E27FC236}">
                    <a16:creationId xmlns:a16="http://schemas.microsoft.com/office/drawing/2014/main" id="{26A69731-7CC9-AFF4-0180-796B87B73BCD}"/>
                  </a:ext>
                </a:extLst>
              </p:cNvPr>
              <p:cNvGrpSpPr/>
              <p:nvPr/>
            </p:nvGrpSpPr>
            <p:grpSpPr>
              <a:xfrm>
                <a:off x="9753987" y="6168771"/>
                <a:ext cx="1882599" cy="949549"/>
                <a:chOff x="9753987" y="6168771"/>
                <a:chExt cx="1882599" cy="949549"/>
              </a:xfrm>
            </p:grpSpPr>
            <p:pic>
              <p:nvPicPr>
                <p:cNvPr id="1097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8F527523-0528-4D4B-A172-7686A634A18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753987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98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05662730-0806-D943-4030-8F2C9F93B4C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194006" y="6168771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99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AD0C41CA-FCD6-AFF3-4E6B-304E306BCD8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646373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094" name="Group 1093">
                <a:extLst>
                  <a:ext uri="{FF2B5EF4-FFF2-40B4-BE49-F238E27FC236}">
                    <a16:creationId xmlns:a16="http://schemas.microsoft.com/office/drawing/2014/main" id="{4A5EC8E4-5181-925A-8830-23311E6DC174}"/>
                  </a:ext>
                </a:extLst>
              </p:cNvPr>
              <p:cNvGrpSpPr/>
              <p:nvPr/>
            </p:nvGrpSpPr>
            <p:grpSpPr>
              <a:xfrm>
                <a:off x="11095872" y="6157683"/>
                <a:ext cx="1430232" cy="949549"/>
                <a:chOff x="9753987" y="6168771"/>
                <a:chExt cx="1430232" cy="949549"/>
              </a:xfrm>
            </p:grpSpPr>
            <p:pic>
              <p:nvPicPr>
                <p:cNvPr id="1095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3583EF10-3A57-9F49-DDC1-636126827C0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753987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96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88939B77-4EC0-9AB1-3095-813FD097035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194006" y="6168771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grpSp>
          <p:nvGrpSpPr>
            <p:cNvPr id="1087" name="Group 1086">
              <a:extLst>
                <a:ext uri="{FF2B5EF4-FFF2-40B4-BE49-F238E27FC236}">
                  <a16:creationId xmlns:a16="http://schemas.microsoft.com/office/drawing/2014/main" id="{BB270426-E018-38DD-0F95-8713AD110073}"/>
                </a:ext>
              </a:extLst>
            </p:cNvPr>
            <p:cNvGrpSpPr/>
            <p:nvPr/>
          </p:nvGrpSpPr>
          <p:grpSpPr>
            <a:xfrm>
              <a:off x="2727648" y="1453210"/>
              <a:ext cx="2081112" cy="821561"/>
              <a:chOff x="9978736" y="6732257"/>
              <a:chExt cx="2332098" cy="953943"/>
            </a:xfrm>
          </p:grpSpPr>
          <p:grpSp>
            <p:nvGrpSpPr>
              <p:cNvPr id="1088" name="Group 1087">
                <a:extLst>
                  <a:ext uri="{FF2B5EF4-FFF2-40B4-BE49-F238E27FC236}">
                    <a16:creationId xmlns:a16="http://schemas.microsoft.com/office/drawing/2014/main" id="{950700D9-7601-165F-35A8-8B8D9EB7AC82}"/>
                  </a:ext>
                </a:extLst>
              </p:cNvPr>
              <p:cNvGrpSpPr/>
              <p:nvPr/>
            </p:nvGrpSpPr>
            <p:grpSpPr>
              <a:xfrm>
                <a:off x="9978736" y="6736651"/>
                <a:ext cx="1882599" cy="949549"/>
                <a:chOff x="9753987" y="6168771"/>
                <a:chExt cx="1882599" cy="949549"/>
              </a:xfrm>
            </p:grpSpPr>
            <p:pic>
              <p:nvPicPr>
                <p:cNvPr id="1090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3383F488-0CE3-88D1-D90C-D6E43BC83C5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753987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91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1ADDF330-E1E7-7324-581D-85D111F969D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194006" y="6168771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92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F8090759-95A1-56F6-AF93-63A2FA80ACD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646373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1089" name="Picture 2" descr="Person Simply Minimalist Minimalist Person Png - Clip Art Library">
                <a:extLst>
                  <a:ext uri="{FF2B5EF4-FFF2-40B4-BE49-F238E27FC236}">
                    <a16:creationId xmlns:a16="http://schemas.microsoft.com/office/drawing/2014/main" id="{9A977E82-3BB5-480B-FA30-2A646FCBC72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6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27">
                        <a14:imgEffect>
                          <a14:backgroundRemoval t="5023" b="94521" l="10000" r="90000">
                            <a14:foregroundMark x1="50000" y1="11416" x2="52174" y2="11416"/>
                            <a14:foregroundMark x1="57391" y1="92237" x2="56957" y2="93151"/>
                            <a14:foregroundMark x1="44783" y1="94064" x2="43478" y2="94521"/>
                            <a14:foregroundMark x1="50435" y1="5023" x2="49565" y2="547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320621" y="6732257"/>
                <a:ext cx="990213" cy="94285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1100" name="Group 1099">
            <a:extLst>
              <a:ext uri="{FF2B5EF4-FFF2-40B4-BE49-F238E27FC236}">
                <a16:creationId xmlns:a16="http://schemas.microsoft.com/office/drawing/2014/main" id="{9C828C89-E693-8FAE-D02D-6A02F0EC18FA}"/>
              </a:ext>
            </a:extLst>
          </p:cNvPr>
          <p:cNvGrpSpPr/>
          <p:nvPr/>
        </p:nvGrpSpPr>
        <p:grpSpPr>
          <a:xfrm>
            <a:off x="7637871" y="969694"/>
            <a:ext cx="2282189" cy="1254813"/>
            <a:chOff x="2527089" y="914619"/>
            <a:chExt cx="2473775" cy="1360152"/>
          </a:xfrm>
        </p:grpSpPr>
        <p:grpSp>
          <p:nvGrpSpPr>
            <p:cNvPr id="1101" name="Group 1100">
              <a:extLst>
                <a:ext uri="{FF2B5EF4-FFF2-40B4-BE49-F238E27FC236}">
                  <a16:creationId xmlns:a16="http://schemas.microsoft.com/office/drawing/2014/main" id="{B4659ECB-8303-AEA8-51A8-1075D8183421}"/>
                </a:ext>
              </a:extLst>
            </p:cNvPr>
            <p:cNvGrpSpPr/>
            <p:nvPr/>
          </p:nvGrpSpPr>
          <p:grpSpPr>
            <a:xfrm>
              <a:off x="2527089" y="914619"/>
              <a:ext cx="2473775" cy="827326"/>
              <a:chOff x="9753987" y="6157683"/>
              <a:chExt cx="2772117" cy="960637"/>
            </a:xfrm>
          </p:grpSpPr>
          <p:grpSp>
            <p:nvGrpSpPr>
              <p:cNvPr id="1108" name="Group 1107">
                <a:extLst>
                  <a:ext uri="{FF2B5EF4-FFF2-40B4-BE49-F238E27FC236}">
                    <a16:creationId xmlns:a16="http://schemas.microsoft.com/office/drawing/2014/main" id="{E41B1060-6623-2925-058F-18D4D8615AEC}"/>
                  </a:ext>
                </a:extLst>
              </p:cNvPr>
              <p:cNvGrpSpPr/>
              <p:nvPr/>
            </p:nvGrpSpPr>
            <p:grpSpPr>
              <a:xfrm>
                <a:off x="9753987" y="6168771"/>
                <a:ext cx="1882599" cy="949549"/>
                <a:chOff x="9753987" y="6168771"/>
                <a:chExt cx="1882599" cy="949549"/>
              </a:xfrm>
            </p:grpSpPr>
            <p:pic>
              <p:nvPicPr>
                <p:cNvPr id="1112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953DCDFE-ED08-5926-B3A3-F5B567E9072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5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753987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13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048DA3BE-8FA5-BA2F-7261-9CBE7D02017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5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194006" y="6168771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14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15535D9A-84B7-7CEA-C3D3-0E44D081EBE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5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646373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109" name="Group 1108">
                <a:extLst>
                  <a:ext uri="{FF2B5EF4-FFF2-40B4-BE49-F238E27FC236}">
                    <a16:creationId xmlns:a16="http://schemas.microsoft.com/office/drawing/2014/main" id="{24912933-AF27-26D0-82C7-CFFF087A50FA}"/>
                  </a:ext>
                </a:extLst>
              </p:cNvPr>
              <p:cNvGrpSpPr/>
              <p:nvPr/>
            </p:nvGrpSpPr>
            <p:grpSpPr>
              <a:xfrm>
                <a:off x="11095872" y="6157683"/>
                <a:ext cx="1430232" cy="949549"/>
                <a:chOff x="9753987" y="6168771"/>
                <a:chExt cx="1430232" cy="949549"/>
              </a:xfrm>
            </p:grpSpPr>
            <p:pic>
              <p:nvPicPr>
                <p:cNvPr id="1110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7DB2FD2C-1464-56D5-7F71-9B8668870F7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5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753987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11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D2EFCC5B-17C8-60DF-5616-BF9757AF277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5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194006" y="6168771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grpSp>
          <p:nvGrpSpPr>
            <p:cNvPr id="1102" name="Group 1101">
              <a:extLst>
                <a:ext uri="{FF2B5EF4-FFF2-40B4-BE49-F238E27FC236}">
                  <a16:creationId xmlns:a16="http://schemas.microsoft.com/office/drawing/2014/main" id="{FEC8E266-35C8-2EC6-7BE0-09C928362459}"/>
                </a:ext>
              </a:extLst>
            </p:cNvPr>
            <p:cNvGrpSpPr/>
            <p:nvPr/>
          </p:nvGrpSpPr>
          <p:grpSpPr>
            <a:xfrm>
              <a:off x="2727648" y="1453210"/>
              <a:ext cx="2081112" cy="821561"/>
              <a:chOff x="9978736" y="6732257"/>
              <a:chExt cx="2332098" cy="953943"/>
            </a:xfrm>
          </p:grpSpPr>
          <p:grpSp>
            <p:nvGrpSpPr>
              <p:cNvPr id="1103" name="Group 1102">
                <a:extLst>
                  <a:ext uri="{FF2B5EF4-FFF2-40B4-BE49-F238E27FC236}">
                    <a16:creationId xmlns:a16="http://schemas.microsoft.com/office/drawing/2014/main" id="{7662E36F-DCA9-29BD-CA8F-24C19A938B2C}"/>
                  </a:ext>
                </a:extLst>
              </p:cNvPr>
              <p:cNvGrpSpPr/>
              <p:nvPr/>
            </p:nvGrpSpPr>
            <p:grpSpPr>
              <a:xfrm>
                <a:off x="9978736" y="6736651"/>
                <a:ext cx="1882599" cy="949549"/>
                <a:chOff x="9753987" y="6168771"/>
                <a:chExt cx="1882599" cy="949549"/>
              </a:xfrm>
            </p:grpSpPr>
            <p:pic>
              <p:nvPicPr>
                <p:cNvPr id="1105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66B9CD87-853F-365A-EFD3-3E24CE53B53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5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753987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06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EE6692CD-24C9-052D-5FBF-BD3E4FFAFF8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5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194006" y="6168771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07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B8571EF7-0DD5-133F-F091-0E327906412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5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646373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1104" name="Picture 2" descr="Person Simply Minimalist Minimalist Person Png - Clip Art Library">
                <a:extLst>
                  <a:ext uri="{FF2B5EF4-FFF2-40B4-BE49-F238E27FC236}">
                    <a16:creationId xmlns:a16="http://schemas.microsoft.com/office/drawing/2014/main" id="{33469DD5-18D0-9078-B8C3-FE70424ECED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6"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27">
                        <a14:imgEffect>
                          <a14:backgroundRemoval t="5023" b="94521" l="10000" r="90000">
                            <a14:foregroundMark x1="50000" y1="11416" x2="52174" y2="11416"/>
                            <a14:foregroundMark x1="57391" y1="92237" x2="56957" y2="93151"/>
                            <a14:foregroundMark x1="44783" y1="94064" x2="43478" y2="94521"/>
                            <a14:foregroundMark x1="50435" y1="5023" x2="49565" y2="547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320621" y="6732257"/>
                <a:ext cx="990213" cy="94285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1115" name="Group 1114">
            <a:extLst>
              <a:ext uri="{FF2B5EF4-FFF2-40B4-BE49-F238E27FC236}">
                <a16:creationId xmlns:a16="http://schemas.microsoft.com/office/drawing/2014/main" id="{476826A5-0A33-103C-8B99-6AD6B6D423BF}"/>
              </a:ext>
            </a:extLst>
          </p:cNvPr>
          <p:cNvGrpSpPr/>
          <p:nvPr/>
        </p:nvGrpSpPr>
        <p:grpSpPr>
          <a:xfrm>
            <a:off x="10830259" y="970016"/>
            <a:ext cx="2282189" cy="1254813"/>
            <a:chOff x="2527089" y="914619"/>
            <a:chExt cx="2473775" cy="1360152"/>
          </a:xfrm>
        </p:grpSpPr>
        <p:grpSp>
          <p:nvGrpSpPr>
            <p:cNvPr id="1116" name="Group 1115">
              <a:extLst>
                <a:ext uri="{FF2B5EF4-FFF2-40B4-BE49-F238E27FC236}">
                  <a16:creationId xmlns:a16="http://schemas.microsoft.com/office/drawing/2014/main" id="{344B6929-B873-A3D3-0A53-143CBE3C5850}"/>
                </a:ext>
              </a:extLst>
            </p:cNvPr>
            <p:cNvGrpSpPr/>
            <p:nvPr/>
          </p:nvGrpSpPr>
          <p:grpSpPr>
            <a:xfrm>
              <a:off x="2527089" y="914619"/>
              <a:ext cx="2473775" cy="827326"/>
              <a:chOff x="9753987" y="6157683"/>
              <a:chExt cx="2772117" cy="960637"/>
            </a:xfrm>
          </p:grpSpPr>
          <p:grpSp>
            <p:nvGrpSpPr>
              <p:cNvPr id="1123" name="Group 1122">
                <a:extLst>
                  <a:ext uri="{FF2B5EF4-FFF2-40B4-BE49-F238E27FC236}">
                    <a16:creationId xmlns:a16="http://schemas.microsoft.com/office/drawing/2014/main" id="{A1B5A4CA-E61A-E21D-578A-7D9117A9371C}"/>
                  </a:ext>
                </a:extLst>
              </p:cNvPr>
              <p:cNvGrpSpPr/>
              <p:nvPr/>
            </p:nvGrpSpPr>
            <p:grpSpPr>
              <a:xfrm>
                <a:off x="9753987" y="6168771"/>
                <a:ext cx="1882599" cy="949549"/>
                <a:chOff x="9753987" y="6168771"/>
                <a:chExt cx="1882599" cy="949549"/>
              </a:xfrm>
            </p:grpSpPr>
            <p:pic>
              <p:nvPicPr>
                <p:cNvPr id="1127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C197E00D-E55B-8D1B-0E33-B3899CC402F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1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753987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28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9B631FEE-B153-0A66-55DD-D3B8901C05C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1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194006" y="6168771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29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8F0B6BC5-7B8F-77A4-D303-4BE62D0B90E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1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646373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124" name="Group 1123">
                <a:extLst>
                  <a:ext uri="{FF2B5EF4-FFF2-40B4-BE49-F238E27FC236}">
                    <a16:creationId xmlns:a16="http://schemas.microsoft.com/office/drawing/2014/main" id="{EDCB0838-DA5B-F2DA-E1F3-422D7B2E03E7}"/>
                  </a:ext>
                </a:extLst>
              </p:cNvPr>
              <p:cNvGrpSpPr/>
              <p:nvPr/>
            </p:nvGrpSpPr>
            <p:grpSpPr>
              <a:xfrm>
                <a:off x="11095872" y="6157683"/>
                <a:ext cx="1430232" cy="949549"/>
                <a:chOff x="9753987" y="6168771"/>
                <a:chExt cx="1430232" cy="949549"/>
              </a:xfrm>
            </p:grpSpPr>
            <p:pic>
              <p:nvPicPr>
                <p:cNvPr id="1125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863EC5C5-56D5-763C-F3A3-1C7FD387592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1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753987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26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952D5CE9-58C1-FAFE-FC7E-35E818B5BEB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1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194006" y="6168771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grpSp>
          <p:nvGrpSpPr>
            <p:cNvPr id="1117" name="Group 1116">
              <a:extLst>
                <a:ext uri="{FF2B5EF4-FFF2-40B4-BE49-F238E27FC236}">
                  <a16:creationId xmlns:a16="http://schemas.microsoft.com/office/drawing/2014/main" id="{7194D864-E91C-D8A0-3BBE-639F57156FE3}"/>
                </a:ext>
              </a:extLst>
            </p:cNvPr>
            <p:cNvGrpSpPr/>
            <p:nvPr/>
          </p:nvGrpSpPr>
          <p:grpSpPr>
            <a:xfrm>
              <a:off x="2727648" y="1453210"/>
              <a:ext cx="2081112" cy="821561"/>
              <a:chOff x="9978736" y="6732257"/>
              <a:chExt cx="2332098" cy="953943"/>
            </a:xfrm>
          </p:grpSpPr>
          <p:grpSp>
            <p:nvGrpSpPr>
              <p:cNvPr id="1118" name="Group 1117">
                <a:extLst>
                  <a:ext uri="{FF2B5EF4-FFF2-40B4-BE49-F238E27FC236}">
                    <a16:creationId xmlns:a16="http://schemas.microsoft.com/office/drawing/2014/main" id="{1863E041-875F-CD80-576C-318B99F78C37}"/>
                  </a:ext>
                </a:extLst>
              </p:cNvPr>
              <p:cNvGrpSpPr/>
              <p:nvPr/>
            </p:nvGrpSpPr>
            <p:grpSpPr>
              <a:xfrm>
                <a:off x="9978736" y="6736651"/>
                <a:ext cx="1882599" cy="949549"/>
                <a:chOff x="9753987" y="6168771"/>
                <a:chExt cx="1882599" cy="949549"/>
              </a:xfrm>
            </p:grpSpPr>
            <p:pic>
              <p:nvPicPr>
                <p:cNvPr id="1120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82655467-C1F9-059A-6A03-E3F92C39E99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1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753987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21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90109924-1074-A5C3-24FC-6E5D95A28BC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1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194006" y="6168771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22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C585EE65-DF28-F202-07EA-134B2A84FBF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1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646373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1119" name="Picture 2" descr="Person Simply Minimalist Minimalist Person Png - Clip Art Library">
                <a:extLst>
                  <a:ext uri="{FF2B5EF4-FFF2-40B4-BE49-F238E27FC236}">
                    <a16:creationId xmlns:a16="http://schemas.microsoft.com/office/drawing/2014/main" id="{E7BBB785-48E0-B0CA-D2FA-C88AA546C28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6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27">
                        <a14:imgEffect>
                          <a14:backgroundRemoval t="5023" b="94521" l="10000" r="90000">
                            <a14:foregroundMark x1="50000" y1="11416" x2="52174" y2="11416"/>
                            <a14:foregroundMark x1="57391" y1="92237" x2="56957" y2="93151"/>
                            <a14:foregroundMark x1="44783" y1="94064" x2="43478" y2="94521"/>
                            <a14:foregroundMark x1="50435" y1="5023" x2="49565" y2="547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320621" y="6732257"/>
                <a:ext cx="990213" cy="94285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1130" name="TextBox 1129">
            <a:extLst>
              <a:ext uri="{FF2B5EF4-FFF2-40B4-BE49-F238E27FC236}">
                <a16:creationId xmlns:a16="http://schemas.microsoft.com/office/drawing/2014/main" id="{BDF0CB66-6EAB-E73A-538C-0B0637F95B5C}"/>
              </a:ext>
            </a:extLst>
          </p:cNvPr>
          <p:cNvSpPr txBox="1"/>
          <p:nvPr/>
        </p:nvSpPr>
        <p:spPr>
          <a:xfrm>
            <a:off x="1127396" y="2222563"/>
            <a:ext cx="25847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Control (N=116)</a:t>
            </a:r>
            <a:endParaRPr lang="en-AU" sz="2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131" name="TextBox 1130">
            <a:extLst>
              <a:ext uri="{FF2B5EF4-FFF2-40B4-BE49-F238E27FC236}">
                <a16:creationId xmlns:a16="http://schemas.microsoft.com/office/drawing/2014/main" id="{92F4A96A-7B34-484D-3D5E-0BECA3035031}"/>
              </a:ext>
            </a:extLst>
          </p:cNvPr>
          <p:cNvSpPr txBox="1"/>
          <p:nvPr/>
        </p:nvSpPr>
        <p:spPr>
          <a:xfrm>
            <a:off x="4331921" y="2214725"/>
            <a:ext cx="25847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SCZ (N=48)</a:t>
            </a:r>
            <a:endParaRPr lang="en-AU" sz="2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132" name="TextBox 1131">
            <a:extLst>
              <a:ext uri="{FF2B5EF4-FFF2-40B4-BE49-F238E27FC236}">
                <a16:creationId xmlns:a16="http://schemas.microsoft.com/office/drawing/2014/main" id="{DFD9D607-8160-37C2-DFE7-38BFE6B78132}"/>
              </a:ext>
            </a:extLst>
          </p:cNvPr>
          <p:cNvSpPr txBox="1"/>
          <p:nvPr/>
        </p:nvSpPr>
        <p:spPr>
          <a:xfrm>
            <a:off x="7483095" y="2207343"/>
            <a:ext cx="25847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BPD (N=49)</a:t>
            </a:r>
            <a:endParaRPr lang="en-AU" sz="2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133" name="TextBox 1132">
            <a:extLst>
              <a:ext uri="{FF2B5EF4-FFF2-40B4-BE49-F238E27FC236}">
                <a16:creationId xmlns:a16="http://schemas.microsoft.com/office/drawing/2014/main" id="{F272B754-3442-46F1-0E33-D30B156DCA67}"/>
              </a:ext>
            </a:extLst>
          </p:cNvPr>
          <p:cNvSpPr txBox="1"/>
          <p:nvPr/>
        </p:nvSpPr>
        <p:spPr>
          <a:xfrm>
            <a:off x="10745751" y="2201647"/>
            <a:ext cx="25847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ADHD (N=39)</a:t>
            </a:r>
            <a:endParaRPr lang="en-AU" sz="2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1134" name="Group 1133">
            <a:extLst>
              <a:ext uri="{FF2B5EF4-FFF2-40B4-BE49-F238E27FC236}">
                <a16:creationId xmlns:a16="http://schemas.microsoft.com/office/drawing/2014/main" id="{99CC935C-FE51-34D9-1E50-19B7A410F5C7}"/>
              </a:ext>
            </a:extLst>
          </p:cNvPr>
          <p:cNvGrpSpPr/>
          <p:nvPr/>
        </p:nvGrpSpPr>
        <p:grpSpPr>
          <a:xfrm>
            <a:off x="14928965" y="970884"/>
            <a:ext cx="2282189" cy="1254813"/>
            <a:chOff x="2527089" y="914619"/>
            <a:chExt cx="2473775" cy="1360152"/>
          </a:xfrm>
        </p:grpSpPr>
        <p:grpSp>
          <p:nvGrpSpPr>
            <p:cNvPr id="1135" name="Group 1134">
              <a:extLst>
                <a:ext uri="{FF2B5EF4-FFF2-40B4-BE49-F238E27FC236}">
                  <a16:creationId xmlns:a16="http://schemas.microsoft.com/office/drawing/2014/main" id="{12279FF1-EE27-A34C-4C35-C7C44639E0FE}"/>
                </a:ext>
              </a:extLst>
            </p:cNvPr>
            <p:cNvGrpSpPr/>
            <p:nvPr/>
          </p:nvGrpSpPr>
          <p:grpSpPr>
            <a:xfrm>
              <a:off x="2527089" y="914619"/>
              <a:ext cx="2473775" cy="827326"/>
              <a:chOff x="9753987" y="6157683"/>
              <a:chExt cx="2772117" cy="960637"/>
            </a:xfrm>
          </p:grpSpPr>
          <p:grpSp>
            <p:nvGrpSpPr>
              <p:cNvPr id="1142" name="Group 1141">
                <a:extLst>
                  <a:ext uri="{FF2B5EF4-FFF2-40B4-BE49-F238E27FC236}">
                    <a16:creationId xmlns:a16="http://schemas.microsoft.com/office/drawing/2014/main" id="{DF7BB289-65CE-B40B-E7E2-7227E14C34B3}"/>
                  </a:ext>
                </a:extLst>
              </p:cNvPr>
              <p:cNvGrpSpPr/>
              <p:nvPr/>
            </p:nvGrpSpPr>
            <p:grpSpPr>
              <a:xfrm>
                <a:off x="9753987" y="6168771"/>
                <a:ext cx="1882599" cy="949549"/>
                <a:chOff x="9753987" y="6168771"/>
                <a:chExt cx="1882599" cy="949549"/>
              </a:xfrm>
            </p:grpSpPr>
            <p:pic>
              <p:nvPicPr>
                <p:cNvPr id="1146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DCD4452B-6141-CACA-467A-5B04DAAD8EA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753987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47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2C82EC36-BDC8-6062-6B65-9E8F7BC102E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194006" y="6168771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48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1ED95EBC-7433-21EF-E79E-1555BD45ACD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646373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143" name="Group 1142">
                <a:extLst>
                  <a:ext uri="{FF2B5EF4-FFF2-40B4-BE49-F238E27FC236}">
                    <a16:creationId xmlns:a16="http://schemas.microsoft.com/office/drawing/2014/main" id="{494A991B-E92C-9963-0C50-4109A3A0DCE6}"/>
                  </a:ext>
                </a:extLst>
              </p:cNvPr>
              <p:cNvGrpSpPr/>
              <p:nvPr/>
            </p:nvGrpSpPr>
            <p:grpSpPr>
              <a:xfrm>
                <a:off x="11095872" y="6157683"/>
                <a:ext cx="1430232" cy="949549"/>
                <a:chOff x="9753987" y="6168771"/>
                <a:chExt cx="1430232" cy="949549"/>
              </a:xfrm>
            </p:grpSpPr>
            <p:pic>
              <p:nvPicPr>
                <p:cNvPr id="1144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ABC5F2B6-EBF2-AE5B-2219-C8CF05A9B06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753987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45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43AFB7E9-B4B8-187F-8413-BB03862ED6A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194006" y="6168771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grpSp>
          <p:nvGrpSpPr>
            <p:cNvPr id="1136" name="Group 1135">
              <a:extLst>
                <a:ext uri="{FF2B5EF4-FFF2-40B4-BE49-F238E27FC236}">
                  <a16:creationId xmlns:a16="http://schemas.microsoft.com/office/drawing/2014/main" id="{771E7340-8E2D-FDD5-B96A-21BBADEE24DD}"/>
                </a:ext>
              </a:extLst>
            </p:cNvPr>
            <p:cNvGrpSpPr/>
            <p:nvPr/>
          </p:nvGrpSpPr>
          <p:grpSpPr>
            <a:xfrm>
              <a:off x="2727648" y="1453210"/>
              <a:ext cx="2081112" cy="821561"/>
              <a:chOff x="9978736" y="6732257"/>
              <a:chExt cx="2332098" cy="953943"/>
            </a:xfrm>
          </p:grpSpPr>
          <p:grpSp>
            <p:nvGrpSpPr>
              <p:cNvPr id="1137" name="Group 1136">
                <a:extLst>
                  <a:ext uri="{FF2B5EF4-FFF2-40B4-BE49-F238E27FC236}">
                    <a16:creationId xmlns:a16="http://schemas.microsoft.com/office/drawing/2014/main" id="{6CA5DB2A-2FD2-3279-B02D-A2BC44E7BE5A}"/>
                  </a:ext>
                </a:extLst>
              </p:cNvPr>
              <p:cNvGrpSpPr/>
              <p:nvPr/>
            </p:nvGrpSpPr>
            <p:grpSpPr>
              <a:xfrm>
                <a:off x="9978736" y="6736651"/>
                <a:ext cx="1882599" cy="949549"/>
                <a:chOff x="9753987" y="6168771"/>
                <a:chExt cx="1882599" cy="949549"/>
              </a:xfrm>
            </p:grpSpPr>
            <p:pic>
              <p:nvPicPr>
                <p:cNvPr id="1139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5353D372-2EFE-45E8-B45B-FA8D6FEE92C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753987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40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D24D2B29-CA55-B775-3D5D-4218EE85E7E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194006" y="6168771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41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22BE774D-1EFC-E786-2F58-1CBDEFD6BBE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646373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1138" name="Picture 2" descr="Person Simply Minimalist Minimalist Person Png - Clip Art Library">
                <a:extLst>
                  <a:ext uri="{FF2B5EF4-FFF2-40B4-BE49-F238E27FC236}">
                    <a16:creationId xmlns:a16="http://schemas.microsoft.com/office/drawing/2014/main" id="{A4514FC0-0FB3-2068-0D20-089327F64E0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27">
                        <a14:imgEffect>
                          <a14:backgroundRemoval t="5023" b="94521" l="10000" r="90000">
                            <a14:foregroundMark x1="50000" y1="11416" x2="52174" y2="11416"/>
                            <a14:foregroundMark x1="57391" y1="92237" x2="56957" y2="93151"/>
                            <a14:foregroundMark x1="44783" y1="94064" x2="43478" y2="94521"/>
                            <a14:foregroundMark x1="50435" y1="5023" x2="49565" y2="547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320621" y="6732257"/>
                <a:ext cx="990213" cy="94285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1149" name="Group 1148">
            <a:extLst>
              <a:ext uri="{FF2B5EF4-FFF2-40B4-BE49-F238E27FC236}">
                <a16:creationId xmlns:a16="http://schemas.microsoft.com/office/drawing/2014/main" id="{35BE35D8-4ED9-E7C2-93E7-347C8119CF17}"/>
              </a:ext>
            </a:extLst>
          </p:cNvPr>
          <p:cNvGrpSpPr/>
          <p:nvPr/>
        </p:nvGrpSpPr>
        <p:grpSpPr>
          <a:xfrm>
            <a:off x="18146425" y="984351"/>
            <a:ext cx="2282189" cy="1254813"/>
            <a:chOff x="2527089" y="914619"/>
            <a:chExt cx="2473775" cy="1360152"/>
          </a:xfrm>
        </p:grpSpPr>
        <p:grpSp>
          <p:nvGrpSpPr>
            <p:cNvPr id="1150" name="Group 1149">
              <a:extLst>
                <a:ext uri="{FF2B5EF4-FFF2-40B4-BE49-F238E27FC236}">
                  <a16:creationId xmlns:a16="http://schemas.microsoft.com/office/drawing/2014/main" id="{B135BB85-DBE9-AB26-C264-7CB999576F98}"/>
                </a:ext>
              </a:extLst>
            </p:cNvPr>
            <p:cNvGrpSpPr/>
            <p:nvPr/>
          </p:nvGrpSpPr>
          <p:grpSpPr>
            <a:xfrm>
              <a:off x="2527089" y="914619"/>
              <a:ext cx="2473775" cy="827326"/>
              <a:chOff x="9753987" y="6157683"/>
              <a:chExt cx="2772117" cy="960637"/>
            </a:xfrm>
          </p:grpSpPr>
          <p:grpSp>
            <p:nvGrpSpPr>
              <p:cNvPr id="1157" name="Group 1156">
                <a:extLst>
                  <a:ext uri="{FF2B5EF4-FFF2-40B4-BE49-F238E27FC236}">
                    <a16:creationId xmlns:a16="http://schemas.microsoft.com/office/drawing/2014/main" id="{FAC5F593-F8B6-35C4-3CC1-B162D4186157}"/>
                  </a:ext>
                </a:extLst>
              </p:cNvPr>
              <p:cNvGrpSpPr/>
              <p:nvPr/>
            </p:nvGrpSpPr>
            <p:grpSpPr>
              <a:xfrm>
                <a:off x="9753987" y="6168771"/>
                <a:ext cx="1882599" cy="949549"/>
                <a:chOff x="9753987" y="6168771"/>
                <a:chExt cx="1882599" cy="949549"/>
              </a:xfrm>
            </p:grpSpPr>
            <p:pic>
              <p:nvPicPr>
                <p:cNvPr id="1161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944DEACF-2D44-5377-09E7-FA3DFD84C53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753987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62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2E4759FF-CF5C-197A-775C-5305A62977B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194006" y="6168771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63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DE8D4E4F-75A2-B923-355E-D97899826DC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646373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158" name="Group 1157">
                <a:extLst>
                  <a:ext uri="{FF2B5EF4-FFF2-40B4-BE49-F238E27FC236}">
                    <a16:creationId xmlns:a16="http://schemas.microsoft.com/office/drawing/2014/main" id="{4C2EAD67-1616-8F07-E54B-F6AC7706DCC7}"/>
                  </a:ext>
                </a:extLst>
              </p:cNvPr>
              <p:cNvGrpSpPr/>
              <p:nvPr/>
            </p:nvGrpSpPr>
            <p:grpSpPr>
              <a:xfrm>
                <a:off x="11095872" y="6157683"/>
                <a:ext cx="1430232" cy="949549"/>
                <a:chOff x="9753987" y="6168771"/>
                <a:chExt cx="1430232" cy="949549"/>
              </a:xfrm>
            </p:grpSpPr>
            <p:pic>
              <p:nvPicPr>
                <p:cNvPr id="1159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60325C48-91F4-566C-7D1E-57A426A4A5F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753987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60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0E6E3510-53F7-7E3D-4EBA-7DC5596EA03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194006" y="6168771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grpSp>
          <p:nvGrpSpPr>
            <p:cNvPr id="1151" name="Group 1150">
              <a:extLst>
                <a:ext uri="{FF2B5EF4-FFF2-40B4-BE49-F238E27FC236}">
                  <a16:creationId xmlns:a16="http://schemas.microsoft.com/office/drawing/2014/main" id="{E07107E4-208A-2095-C4EC-6501043EB219}"/>
                </a:ext>
              </a:extLst>
            </p:cNvPr>
            <p:cNvGrpSpPr/>
            <p:nvPr/>
          </p:nvGrpSpPr>
          <p:grpSpPr>
            <a:xfrm>
              <a:off x="2727648" y="1453210"/>
              <a:ext cx="2081112" cy="821561"/>
              <a:chOff x="9978736" y="6732257"/>
              <a:chExt cx="2332098" cy="953943"/>
            </a:xfrm>
          </p:grpSpPr>
          <p:grpSp>
            <p:nvGrpSpPr>
              <p:cNvPr id="1152" name="Group 1151">
                <a:extLst>
                  <a:ext uri="{FF2B5EF4-FFF2-40B4-BE49-F238E27FC236}">
                    <a16:creationId xmlns:a16="http://schemas.microsoft.com/office/drawing/2014/main" id="{F6DE7A2E-2A24-D42A-111F-4ABCE271065B}"/>
                  </a:ext>
                </a:extLst>
              </p:cNvPr>
              <p:cNvGrpSpPr/>
              <p:nvPr/>
            </p:nvGrpSpPr>
            <p:grpSpPr>
              <a:xfrm>
                <a:off x="9978736" y="6736651"/>
                <a:ext cx="1882599" cy="949549"/>
                <a:chOff x="9753987" y="6168771"/>
                <a:chExt cx="1882599" cy="949549"/>
              </a:xfrm>
            </p:grpSpPr>
            <p:pic>
              <p:nvPicPr>
                <p:cNvPr id="1154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64D6E321-F4FB-3778-0019-AB6F8F0E2BD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753987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55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51767931-E658-1884-6811-28FD023DC63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194006" y="6168771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56" name="Picture 2" descr="Person Simply Minimalist Minimalist Person Png - Clip Art Library">
                  <a:extLst>
                    <a:ext uri="{FF2B5EF4-FFF2-40B4-BE49-F238E27FC236}">
                      <a16:creationId xmlns:a16="http://schemas.microsoft.com/office/drawing/2014/main" id="{CAB6FD7C-BCFB-CA22-4D0E-687CD3B8D89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5023" b="94521" l="10000" r="90000">
                              <a14:foregroundMark x1="50000" y1="11416" x2="52174" y2="11416"/>
                              <a14:foregroundMark x1="57391" y1="92237" x2="56957" y2="93151"/>
                              <a14:foregroundMark x1="44783" y1="94064" x2="43478" y2="94521"/>
                              <a14:foregroundMark x1="50435" y1="5023" x2="49565" y2="547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646373" y="6175465"/>
                  <a:ext cx="990213" cy="9428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1153" name="Picture 2" descr="Person Simply Minimalist Minimalist Person Png - Clip Art Library">
                <a:extLst>
                  <a:ext uri="{FF2B5EF4-FFF2-40B4-BE49-F238E27FC236}">
                    <a16:creationId xmlns:a16="http://schemas.microsoft.com/office/drawing/2014/main" id="{FAEC47CC-4D6B-F7FD-ED9C-7C49F001DE9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6"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27">
                        <a14:imgEffect>
                          <a14:backgroundRemoval t="5023" b="94521" l="10000" r="90000">
                            <a14:foregroundMark x1="50000" y1="11416" x2="52174" y2="11416"/>
                            <a14:foregroundMark x1="57391" y1="92237" x2="56957" y2="93151"/>
                            <a14:foregroundMark x1="44783" y1="94064" x2="43478" y2="94521"/>
                            <a14:foregroundMark x1="50435" y1="5023" x2="49565" y2="547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320621" y="6732257"/>
                <a:ext cx="990213" cy="94285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1164" name="TextBox 1163">
            <a:extLst>
              <a:ext uri="{FF2B5EF4-FFF2-40B4-BE49-F238E27FC236}">
                <a16:creationId xmlns:a16="http://schemas.microsoft.com/office/drawing/2014/main" id="{4E6C1245-4409-9167-A54D-A9E710E11009}"/>
              </a:ext>
            </a:extLst>
          </p:cNvPr>
          <p:cNvSpPr txBox="1"/>
          <p:nvPr/>
        </p:nvSpPr>
        <p:spPr>
          <a:xfrm>
            <a:off x="14828338" y="2236364"/>
            <a:ext cx="25847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Control (N=578)</a:t>
            </a:r>
            <a:endParaRPr lang="en-AU" sz="2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165" name="TextBox 1164">
            <a:extLst>
              <a:ext uri="{FF2B5EF4-FFF2-40B4-BE49-F238E27FC236}">
                <a16:creationId xmlns:a16="http://schemas.microsoft.com/office/drawing/2014/main" id="{937E64CA-C8F8-9353-0685-9FD3F6886672}"/>
              </a:ext>
            </a:extLst>
          </p:cNvPr>
          <p:cNvSpPr txBox="1"/>
          <p:nvPr/>
        </p:nvSpPr>
        <p:spPr>
          <a:xfrm>
            <a:off x="18032863" y="2228526"/>
            <a:ext cx="25847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ASD (N=513)</a:t>
            </a:r>
            <a:endParaRPr lang="en-AU" sz="2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166" name="TextBox 1165">
            <a:extLst>
              <a:ext uri="{FF2B5EF4-FFF2-40B4-BE49-F238E27FC236}">
                <a16:creationId xmlns:a16="http://schemas.microsoft.com/office/drawing/2014/main" id="{15457241-8CAC-FD06-F83D-43466CFE5C15}"/>
              </a:ext>
            </a:extLst>
          </p:cNvPr>
          <p:cNvSpPr txBox="1"/>
          <p:nvPr/>
        </p:nvSpPr>
        <p:spPr>
          <a:xfrm>
            <a:off x="5735236" y="462486"/>
            <a:ext cx="290286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UCLA CNP Cohort</a:t>
            </a:r>
            <a:endParaRPr lang="en-AU" sz="28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167" name="TextBox 1166">
            <a:extLst>
              <a:ext uri="{FF2B5EF4-FFF2-40B4-BE49-F238E27FC236}">
                <a16:creationId xmlns:a16="http://schemas.microsoft.com/office/drawing/2014/main" id="{F05C91F2-4E45-5D47-656D-8C6A6ECB1C5F}"/>
              </a:ext>
            </a:extLst>
          </p:cNvPr>
          <p:cNvSpPr txBox="1"/>
          <p:nvPr/>
        </p:nvSpPr>
        <p:spPr>
          <a:xfrm>
            <a:off x="16291451" y="454088"/>
            <a:ext cx="290286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ABIDE Cohort</a:t>
            </a:r>
            <a:endParaRPr lang="en-AU" sz="28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8F426941-8443-6DD8-003E-8ABCD9003ABC}"/>
              </a:ext>
            </a:extLst>
          </p:cNvPr>
          <p:cNvCxnSpPr>
            <a:cxnSpLocks/>
          </p:cNvCxnSpPr>
          <p:nvPr/>
        </p:nvCxnSpPr>
        <p:spPr>
          <a:xfrm>
            <a:off x="10339769" y="13000767"/>
            <a:ext cx="1446587" cy="109885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075762B4-CD51-BB66-A840-C932CA9135DE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1842709" y="14085414"/>
            <a:ext cx="4406084" cy="25751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8301B2-7F3C-CEC4-E7BD-F87DB84C4FB5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18463362" y="14813023"/>
            <a:ext cx="1489173" cy="1761006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FD91278-D8AC-F663-30E7-62A90C5379D8}"/>
              </a:ext>
            </a:extLst>
          </p:cNvPr>
          <p:cNvCxnSpPr>
            <a:cxnSpLocks/>
          </p:cNvCxnSpPr>
          <p:nvPr/>
        </p:nvCxnSpPr>
        <p:spPr>
          <a:xfrm>
            <a:off x="16716933" y="15606757"/>
            <a:ext cx="139233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16047AE-4FE7-23F8-9194-F14082FCF6E7}"/>
              </a:ext>
            </a:extLst>
          </p:cNvPr>
          <p:cNvSpPr txBox="1"/>
          <p:nvPr/>
        </p:nvSpPr>
        <p:spPr>
          <a:xfrm>
            <a:off x="12075813" y="13762540"/>
            <a:ext cx="44171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With </a:t>
            </a:r>
            <a:r>
              <a:rPr lang="en-US" sz="2400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all brain pairs × SPIs</a:t>
            </a:r>
            <a:endParaRPr lang="en-AU" sz="2400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0597120"/>
      </p:ext>
    </p:extLst>
  </p:cSld>
  <p:clrMapOvr>
    <a:masterClrMapping/>
  </p:clrMapOvr>
</p:sld>
</file>

<file path=ppt/theme/theme1.xml><?xml version="1.0" encoding="utf-8"?>
<a:theme xmlns:a="http://schemas.openxmlformats.org/drawingml/2006/main" name="LevelVTI">
  <a:themeElements>
    <a:clrScheme name="Custom 88">
      <a:dk1>
        <a:sysClr val="windowText" lastClr="000000"/>
      </a:dk1>
      <a:lt1>
        <a:sysClr val="window" lastClr="FFFFFF"/>
      </a:lt1>
      <a:dk2>
        <a:srgbClr val="182230"/>
      </a:dk2>
      <a:lt2>
        <a:srgbClr val="F2F2F2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939393"/>
      </a:accent6>
      <a:hlink>
        <a:srgbClr val="3E8FF1"/>
      </a:hlink>
      <a:folHlink>
        <a:srgbClr val="939393"/>
      </a:folHlink>
    </a:clrScheme>
    <a:fontScheme name="Seaford">
      <a:majorFont>
        <a:latin typeface="Seaford"/>
        <a:ea typeface=""/>
        <a:cs typeface=""/>
      </a:majorFont>
      <a:minorFont>
        <a:latin typeface="Seafor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velVTI" id="{64F43929-0387-4D33-907F-72B939BCAF99}" vid="{D804DF84-3298-4A39-BA0E-21F83D68BC2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30106</TotalTime>
  <Words>122</Words>
  <Application>Microsoft Macintosh PowerPoint</Application>
  <PresentationFormat>Custom</PresentationFormat>
  <Paragraphs>34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Seaford</vt:lpstr>
      <vt:lpstr>Tw Cen MT</vt:lpstr>
      <vt:lpstr>LevelVTI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time-series feature manuscript figure drafting</dc:title>
  <dc:creator>Annie Gilmore Bryant</dc:creator>
  <cp:lastModifiedBy>Annie Gilmore Bryant</cp:lastModifiedBy>
  <cp:revision>105</cp:revision>
  <dcterms:created xsi:type="dcterms:W3CDTF">2022-09-04T04:54:09Z</dcterms:created>
  <dcterms:modified xsi:type="dcterms:W3CDTF">2023-04-01T06:57:49Z</dcterms:modified>
</cp:coreProperties>
</file>

<file path=docProps/thumbnail.jpeg>
</file>